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27" r:id="rId4"/>
    <p:sldMasterId id="2147483734" r:id="rId5"/>
    <p:sldMasterId id="2147483736" r:id="rId6"/>
    <p:sldMasterId id="2147483742" r:id="rId7"/>
  </p:sldMasterIdLst>
  <p:notesMasterIdLst>
    <p:notesMasterId r:id="rId60"/>
  </p:notesMasterIdLst>
  <p:handoutMasterIdLst>
    <p:handoutMasterId r:id="rId61"/>
  </p:handoutMasterIdLst>
  <p:sldIdLst>
    <p:sldId id="383" r:id="rId8"/>
    <p:sldId id="428" r:id="rId9"/>
    <p:sldId id="432" r:id="rId10"/>
    <p:sldId id="436" r:id="rId11"/>
    <p:sldId id="448" r:id="rId12"/>
    <p:sldId id="449" r:id="rId13"/>
    <p:sldId id="450" r:id="rId14"/>
    <p:sldId id="451" r:id="rId15"/>
    <p:sldId id="452" r:id="rId16"/>
    <p:sldId id="453" r:id="rId17"/>
    <p:sldId id="437" r:id="rId18"/>
    <p:sldId id="438" r:id="rId19"/>
    <p:sldId id="439" r:id="rId20"/>
    <p:sldId id="440" r:id="rId21"/>
    <p:sldId id="441" r:id="rId22"/>
    <p:sldId id="442" r:id="rId23"/>
    <p:sldId id="443" r:id="rId24"/>
    <p:sldId id="444" r:id="rId25"/>
    <p:sldId id="445" r:id="rId26"/>
    <p:sldId id="446" r:id="rId27"/>
    <p:sldId id="454" r:id="rId28"/>
    <p:sldId id="455" r:id="rId29"/>
    <p:sldId id="456" r:id="rId30"/>
    <p:sldId id="457" r:id="rId31"/>
    <p:sldId id="458" r:id="rId32"/>
    <p:sldId id="459" r:id="rId33"/>
    <p:sldId id="460" r:id="rId34"/>
    <p:sldId id="461" r:id="rId35"/>
    <p:sldId id="462" r:id="rId36"/>
    <p:sldId id="463" r:id="rId37"/>
    <p:sldId id="447" r:id="rId38"/>
    <p:sldId id="464" r:id="rId39"/>
    <p:sldId id="465" r:id="rId40"/>
    <p:sldId id="466" r:id="rId41"/>
    <p:sldId id="467" r:id="rId42"/>
    <p:sldId id="479" r:id="rId43"/>
    <p:sldId id="480" r:id="rId44"/>
    <p:sldId id="468" r:id="rId45"/>
    <p:sldId id="469" r:id="rId46"/>
    <p:sldId id="470" r:id="rId47"/>
    <p:sldId id="471" r:id="rId48"/>
    <p:sldId id="472" r:id="rId49"/>
    <p:sldId id="481" r:id="rId50"/>
    <p:sldId id="473" r:id="rId51"/>
    <p:sldId id="474" r:id="rId52"/>
    <p:sldId id="475" r:id="rId53"/>
    <p:sldId id="476" r:id="rId54"/>
    <p:sldId id="477" r:id="rId55"/>
    <p:sldId id="482" r:id="rId56"/>
    <p:sldId id="484" r:id="rId57"/>
    <p:sldId id="478" r:id="rId58"/>
    <p:sldId id="413" r:id="rId59"/>
  </p:sldIdLst>
  <p:sldSz cx="12192000" cy="6858000"/>
  <p:notesSz cx="7315200" cy="9601200"/>
  <p:defaultTextStyle>
    <a:defPPr>
      <a:defRPr lang="en-US"/>
    </a:defPPr>
    <a:lvl1pPr algn="l" rtl="0" fontAlgn="base">
      <a:spcBef>
        <a:spcPct val="0"/>
      </a:spcBef>
      <a:spcAft>
        <a:spcPct val="0"/>
      </a:spcAft>
      <a:defRPr sz="3600" kern="1200">
        <a:solidFill>
          <a:schemeClr val="tx1"/>
        </a:solidFill>
        <a:latin typeface="Arial" charset="0"/>
        <a:ea typeface="+mn-ea"/>
        <a:cs typeface="+mn-cs"/>
      </a:defRPr>
    </a:lvl1pPr>
    <a:lvl2pPr marL="457200" algn="l" rtl="0" fontAlgn="base">
      <a:spcBef>
        <a:spcPct val="0"/>
      </a:spcBef>
      <a:spcAft>
        <a:spcPct val="0"/>
      </a:spcAft>
      <a:defRPr sz="3600" kern="1200">
        <a:solidFill>
          <a:schemeClr val="tx1"/>
        </a:solidFill>
        <a:latin typeface="Arial" charset="0"/>
        <a:ea typeface="+mn-ea"/>
        <a:cs typeface="+mn-cs"/>
      </a:defRPr>
    </a:lvl2pPr>
    <a:lvl3pPr marL="914400" algn="l" rtl="0" fontAlgn="base">
      <a:spcBef>
        <a:spcPct val="0"/>
      </a:spcBef>
      <a:spcAft>
        <a:spcPct val="0"/>
      </a:spcAft>
      <a:defRPr sz="3600" kern="1200">
        <a:solidFill>
          <a:schemeClr val="tx1"/>
        </a:solidFill>
        <a:latin typeface="Arial" charset="0"/>
        <a:ea typeface="+mn-ea"/>
        <a:cs typeface="+mn-cs"/>
      </a:defRPr>
    </a:lvl3pPr>
    <a:lvl4pPr marL="1371600" algn="l" rtl="0" fontAlgn="base">
      <a:spcBef>
        <a:spcPct val="0"/>
      </a:spcBef>
      <a:spcAft>
        <a:spcPct val="0"/>
      </a:spcAft>
      <a:defRPr sz="3600" kern="1200">
        <a:solidFill>
          <a:schemeClr val="tx1"/>
        </a:solidFill>
        <a:latin typeface="Arial" charset="0"/>
        <a:ea typeface="+mn-ea"/>
        <a:cs typeface="+mn-cs"/>
      </a:defRPr>
    </a:lvl4pPr>
    <a:lvl5pPr marL="1828800" algn="l" rtl="0" fontAlgn="base">
      <a:spcBef>
        <a:spcPct val="0"/>
      </a:spcBef>
      <a:spcAft>
        <a:spcPct val="0"/>
      </a:spcAft>
      <a:defRPr sz="3600" kern="1200">
        <a:solidFill>
          <a:schemeClr val="tx1"/>
        </a:solidFill>
        <a:latin typeface="Arial" charset="0"/>
        <a:ea typeface="+mn-ea"/>
        <a:cs typeface="+mn-cs"/>
      </a:defRPr>
    </a:lvl5pPr>
    <a:lvl6pPr marL="2286000" algn="l" defTabSz="914400" rtl="0" eaLnBrk="1" latinLnBrk="0" hangingPunct="1">
      <a:defRPr sz="3600" kern="1200">
        <a:solidFill>
          <a:schemeClr val="tx1"/>
        </a:solidFill>
        <a:latin typeface="Arial" charset="0"/>
        <a:ea typeface="+mn-ea"/>
        <a:cs typeface="+mn-cs"/>
      </a:defRPr>
    </a:lvl6pPr>
    <a:lvl7pPr marL="2743200" algn="l" defTabSz="914400" rtl="0" eaLnBrk="1" latinLnBrk="0" hangingPunct="1">
      <a:defRPr sz="3600" kern="1200">
        <a:solidFill>
          <a:schemeClr val="tx1"/>
        </a:solidFill>
        <a:latin typeface="Arial" charset="0"/>
        <a:ea typeface="+mn-ea"/>
        <a:cs typeface="+mn-cs"/>
      </a:defRPr>
    </a:lvl7pPr>
    <a:lvl8pPr marL="3200400" algn="l" defTabSz="914400" rtl="0" eaLnBrk="1" latinLnBrk="0" hangingPunct="1">
      <a:defRPr sz="3600" kern="1200">
        <a:solidFill>
          <a:schemeClr val="tx1"/>
        </a:solidFill>
        <a:latin typeface="Arial" charset="0"/>
        <a:ea typeface="+mn-ea"/>
        <a:cs typeface="+mn-cs"/>
      </a:defRPr>
    </a:lvl8pPr>
    <a:lvl9pPr marL="3657600" algn="l" defTabSz="914400" rtl="0" eaLnBrk="1" latinLnBrk="0" hangingPunct="1">
      <a:defRPr sz="3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2" orient="horz" pos="2256" userDrawn="1">
          <p15:clr>
            <a:srgbClr val="A4A3A4"/>
          </p15:clr>
        </p15:guide>
        <p15:guide id="4"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31F"/>
    <a:srgbClr val="4D4D4F"/>
    <a:srgbClr val="7F7F7F"/>
    <a:srgbClr val="E6E6E6"/>
    <a:srgbClr val="FDB913"/>
    <a:srgbClr val="A6A6A6"/>
    <a:srgbClr val="44C8F5"/>
    <a:srgbClr val="00B0BD"/>
    <a:srgbClr val="993F97"/>
    <a:srgbClr val="C721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C3F8E3-AB1A-46EA-8894-48F34475C114}" v="4" dt="2021-04-08T17:34:57.377"/>
    <p1510:client id="{DC29BC03-8C9B-4BC4-9BD5-52F9655A2098}" v="18" dt="2021-04-30T17:37:19.8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40" autoAdjust="0"/>
    <p:restoredTop sz="95226" autoAdjust="0"/>
  </p:normalViewPr>
  <p:slideViewPr>
    <p:cSldViewPr snapToObjects="1" showGuides="1">
      <p:cViewPr varScale="1">
        <p:scale>
          <a:sx n="63" d="100"/>
          <a:sy n="63" d="100"/>
        </p:scale>
        <p:origin x="84" y="468"/>
      </p:cViewPr>
      <p:guideLst>
        <p:guide orient="horz" pos="2256"/>
        <p:guide pos="3840"/>
      </p:guideLst>
    </p:cSldViewPr>
  </p:slideViewPr>
  <p:notesTextViewPr>
    <p:cViewPr>
      <p:scale>
        <a:sx n="3" d="2"/>
        <a:sy n="3" d="2"/>
      </p:scale>
      <p:origin x="0" y="0"/>
    </p:cViewPr>
  </p:notesTextViewPr>
  <p:sorterViewPr>
    <p:cViewPr varScale="1">
      <p:scale>
        <a:sx n="1" d="1"/>
        <a:sy n="1" d="1"/>
      </p:scale>
      <p:origin x="0" y="0"/>
    </p:cViewPr>
  </p:sorterViewPr>
  <p:notesViewPr>
    <p:cSldViewPr snapToObjects="1" showGuides="1">
      <p:cViewPr varScale="1">
        <p:scale>
          <a:sx n="61" d="100"/>
          <a:sy n="61" d="100"/>
        </p:scale>
        <p:origin x="-3130" y="-91"/>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microsoft.com/office/2015/10/relationships/revisionInfo" Target="revisionInfo.xml"/><Relationship Id="rId5" Type="http://schemas.openxmlformats.org/officeDocument/2006/relationships/slideMaster" Target="slideMasters/slideMaster2.xml"/><Relationship Id="rId61" Type="http://schemas.openxmlformats.org/officeDocument/2006/relationships/handoutMaster" Target="handoutMasters/handoutMaster1.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theme" Target="theme/theme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dirty="0">
              <a:latin typeface="Calibri" panose="020F0502020204030204" pitchFamily="34" charset="0"/>
            </a:endParaRPr>
          </a:p>
        </p:txBody>
      </p:sp>
      <p:sp>
        <p:nvSpPr>
          <p:cNvPr id="3" name="Date Placeholder 2"/>
          <p:cNvSpPr>
            <a:spLocks noGrp="1"/>
          </p:cNvSpPr>
          <p:nvPr>
            <p:ph type="dt" sz="quarter" idx="1"/>
          </p:nvPr>
        </p:nvSpPr>
        <p:spPr>
          <a:xfrm>
            <a:off x="4143375" y="0"/>
            <a:ext cx="3170238" cy="479425"/>
          </a:xfrm>
          <a:prstGeom prst="rect">
            <a:avLst/>
          </a:prstGeom>
        </p:spPr>
        <p:txBody>
          <a:bodyPr vert="horz" lIns="91440" tIns="45720" rIns="91440" bIns="45720" rtlCol="0"/>
          <a:lstStyle>
            <a:lvl1pPr algn="r">
              <a:defRPr sz="1200"/>
            </a:lvl1pPr>
          </a:lstStyle>
          <a:p>
            <a:fld id="{E8299E68-7C51-4B8E-A195-D950BE6790C0}" type="datetimeFigureOut">
              <a:rPr lang="en-US" smtClean="0">
                <a:latin typeface="Calibri" panose="020F0502020204030204" pitchFamily="34" charset="0"/>
              </a:rPr>
              <a:t>4/30/2021</a:t>
            </a:fld>
            <a:endParaRPr lang="en-US" dirty="0">
              <a:latin typeface="Calibri" panose="020F0502020204030204" pitchFamily="34" charset="0"/>
            </a:endParaRPr>
          </a:p>
        </p:txBody>
      </p:sp>
      <p:sp>
        <p:nvSpPr>
          <p:cNvPr id="4" name="Footer Placeholder 3"/>
          <p:cNvSpPr>
            <a:spLocks noGrp="1"/>
          </p:cNvSpPr>
          <p:nvPr>
            <p:ph type="ftr" sz="quarter" idx="2"/>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dirty="0">
              <a:latin typeface="Calibri" panose="020F0502020204030204" pitchFamily="34" charset="0"/>
            </a:endParaRPr>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lIns="91440" tIns="45720" rIns="91440" bIns="45720" rtlCol="0" anchor="b"/>
          <a:lstStyle>
            <a:lvl1pPr algn="r">
              <a:defRPr sz="1200"/>
            </a:lvl1pPr>
          </a:lstStyle>
          <a:p>
            <a:fld id="{C88DCB9F-2AB2-47B4-9360-D93F23C91BD7}" type="slidenum">
              <a:rPr lang="en-US" smtClean="0">
                <a:latin typeface="Calibri" panose="020F0502020204030204" pitchFamily="34" charset="0"/>
              </a:rPr>
              <a:t>‹#›</a:t>
            </a:fld>
            <a:endParaRPr lang="en-US" dirty="0">
              <a:latin typeface="Calibri" panose="020F0502020204030204" pitchFamily="34" charset="0"/>
            </a:endParaRPr>
          </a:p>
        </p:txBody>
      </p:sp>
    </p:spTree>
    <p:extLst>
      <p:ext uri="{BB962C8B-B14F-4D97-AF65-F5344CB8AC3E}">
        <p14:creationId xmlns:p14="http://schemas.microsoft.com/office/powerpoint/2010/main" val="337411763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3.png>
</file>

<file path=ppt/media/image4.jpeg>
</file>

<file path=ppt/media/image5.jpg>
</file>

<file path=ppt/media/image6.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atin typeface="Calibri" panose="020F0502020204030204" pitchFamily="34" charset="0"/>
              </a:defRPr>
            </a:lvl1pPr>
          </a:lstStyle>
          <a:p>
            <a:endParaRPr lang="en-IN" dirty="0"/>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atin typeface="Calibri" panose="020F0502020204030204" pitchFamily="34" charset="0"/>
              </a:defRPr>
            </a:lvl1pPr>
          </a:lstStyle>
          <a:p>
            <a:fld id="{CEC1A245-D13C-4DF7-8DEB-908A89957076}" type="datetimeFigureOut">
              <a:rPr lang="en-IN" smtClean="0"/>
              <a:pPr/>
              <a:t>30-04-2021</a:t>
            </a:fld>
            <a:endParaRPr lang="en-IN"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atin typeface="Calibri" panose="020F0502020204030204" pitchFamily="34" charset="0"/>
              </a:defRPr>
            </a:lvl1pPr>
          </a:lstStyle>
          <a:p>
            <a:endParaRPr lang="en-IN" dirty="0"/>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atin typeface="Calibri" panose="020F0502020204030204" pitchFamily="34" charset="0"/>
              </a:defRPr>
            </a:lvl1pPr>
          </a:lstStyle>
          <a:p>
            <a:fld id="{6C2109E7-9297-46D9-A8C1-0ACECCEDA907}" type="slidenum">
              <a:rPr lang="en-IN" smtClean="0"/>
              <a:pPr/>
              <a:t>‹#›</a:t>
            </a:fld>
            <a:endParaRPr lang="en-IN" dirty="0"/>
          </a:p>
        </p:txBody>
      </p:sp>
    </p:spTree>
    <p:extLst>
      <p:ext uri="{BB962C8B-B14F-4D97-AF65-F5344CB8AC3E}">
        <p14:creationId xmlns:p14="http://schemas.microsoft.com/office/powerpoint/2010/main" val="3617323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www.youtube.com/watch?v=JzfmzTcVUJg" TargetMode="External"/><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www.youtube.com/watch?v=JzfmzTcVUJg" TargetMode="External"/><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900281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1_Blank">
    <p:spTree>
      <p:nvGrpSpPr>
        <p:cNvPr id="1" name=""/>
        <p:cNvGrpSpPr/>
        <p:nvPr/>
      </p:nvGrpSpPr>
      <p:grpSpPr>
        <a:xfrm>
          <a:off x="0" y="0"/>
          <a:ext cx="0" cy="0"/>
          <a:chOff x="0" y="0"/>
          <a:chExt cx="0" cy="0"/>
        </a:xfrm>
      </p:grpSpPr>
      <p:sp>
        <p:nvSpPr>
          <p:cNvPr id="348" name="Rectangle 6"/>
          <p:cNvSpPr>
            <a:spLocks noChangeArrowheads="1"/>
          </p:cNvSpPr>
          <p:nvPr userDrawn="1"/>
        </p:nvSpPr>
        <p:spPr bwMode="auto">
          <a:xfrm>
            <a:off x="-64" y="1"/>
            <a:ext cx="12192127" cy="6856413"/>
          </a:xfrm>
          <a:prstGeom prst="rect">
            <a:avLst/>
          </a:prstGeom>
          <a:solidFill>
            <a:srgbClr val="0E67B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nvGrpSpPr>
          <p:cNvPr id="90" name="Group 82"/>
          <p:cNvGrpSpPr>
            <a:grpSpLocks/>
          </p:cNvGrpSpPr>
          <p:nvPr userDrawn="1"/>
        </p:nvGrpSpPr>
        <p:grpSpPr bwMode="auto">
          <a:xfrm>
            <a:off x="5023365" y="5853113"/>
            <a:ext cx="2145272" cy="438150"/>
            <a:chOff x="3533775" y="5853113"/>
            <a:chExt cx="2144713" cy="438150"/>
          </a:xfrm>
        </p:grpSpPr>
        <p:sp>
          <p:nvSpPr>
            <p:cNvPr id="91" name="Freeform 74"/>
            <p:cNvSpPr>
              <a:spLocks/>
            </p:cNvSpPr>
            <p:nvPr userDrawn="1"/>
          </p:nvSpPr>
          <p:spPr bwMode="auto">
            <a:xfrm>
              <a:off x="4043363" y="5999163"/>
              <a:ext cx="187325" cy="149225"/>
            </a:xfrm>
            <a:custGeom>
              <a:avLst/>
              <a:gdLst>
                <a:gd name="T0" fmla="*/ 587910146 w 60"/>
                <a:gd name="T1" fmla="*/ 0 h 47"/>
                <a:gd name="T2" fmla="*/ 450732049 w 60"/>
                <a:gd name="T3" fmla="*/ 470671525 h 47"/>
                <a:gd name="T4" fmla="*/ 382143000 w 60"/>
                <a:gd name="T5" fmla="*/ 470671525 h 47"/>
                <a:gd name="T6" fmla="*/ 313550829 w 60"/>
                <a:gd name="T7" fmla="*/ 230327200 h 47"/>
                <a:gd name="T8" fmla="*/ 293956634 w 60"/>
                <a:gd name="T9" fmla="*/ 140198475 h 47"/>
                <a:gd name="T10" fmla="*/ 293956634 w 60"/>
                <a:gd name="T11" fmla="*/ 140198475 h 47"/>
                <a:gd name="T12" fmla="*/ 274359317 w 60"/>
                <a:gd name="T13" fmla="*/ 230327200 h 47"/>
                <a:gd name="T14" fmla="*/ 205767146 w 60"/>
                <a:gd name="T15" fmla="*/ 470671525 h 47"/>
                <a:gd name="T16" fmla="*/ 137178098 w 60"/>
                <a:gd name="T17" fmla="*/ 470671525 h 47"/>
                <a:gd name="T18" fmla="*/ 0 w 60"/>
                <a:gd name="T19" fmla="*/ 0 h 47"/>
                <a:gd name="T20" fmla="*/ 78389268 w 60"/>
                <a:gd name="T21" fmla="*/ 0 h 47"/>
                <a:gd name="T22" fmla="*/ 156775415 w 60"/>
                <a:gd name="T23" fmla="*/ 280400125 h 47"/>
                <a:gd name="T24" fmla="*/ 166575634 w 60"/>
                <a:gd name="T25" fmla="*/ 360514900 h 47"/>
                <a:gd name="T26" fmla="*/ 166575634 w 60"/>
                <a:gd name="T27" fmla="*/ 360514900 h 47"/>
                <a:gd name="T28" fmla="*/ 186172951 w 60"/>
                <a:gd name="T29" fmla="*/ 280400125 h 47"/>
                <a:gd name="T30" fmla="*/ 264559098 w 60"/>
                <a:gd name="T31" fmla="*/ 50072925 h 47"/>
                <a:gd name="T32" fmla="*/ 323351049 w 60"/>
                <a:gd name="T33" fmla="*/ 50072925 h 47"/>
                <a:gd name="T34" fmla="*/ 391940098 w 60"/>
                <a:gd name="T35" fmla="*/ 280400125 h 47"/>
                <a:gd name="T36" fmla="*/ 411537415 w 60"/>
                <a:gd name="T37" fmla="*/ 360514900 h 47"/>
                <a:gd name="T38" fmla="*/ 411537415 w 60"/>
                <a:gd name="T39" fmla="*/ 360514900 h 47"/>
                <a:gd name="T40" fmla="*/ 431134732 w 60"/>
                <a:gd name="T41" fmla="*/ 280400125 h 47"/>
                <a:gd name="T42" fmla="*/ 509520878 w 60"/>
                <a:gd name="T43" fmla="*/ 0 h 47"/>
                <a:gd name="T44" fmla="*/ 587910146 w 60"/>
                <a:gd name="T45" fmla="*/ 0 h 4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0" h="47">
                  <a:moveTo>
                    <a:pt x="60" y="0"/>
                  </a:moveTo>
                  <a:cubicBezTo>
                    <a:pt x="46" y="47"/>
                    <a:pt x="46" y="47"/>
                    <a:pt x="46" y="47"/>
                  </a:cubicBezTo>
                  <a:cubicBezTo>
                    <a:pt x="39" y="47"/>
                    <a:pt x="39" y="47"/>
                    <a:pt x="39" y="47"/>
                  </a:cubicBezTo>
                  <a:cubicBezTo>
                    <a:pt x="32" y="23"/>
                    <a:pt x="32" y="23"/>
                    <a:pt x="32" y="23"/>
                  </a:cubicBezTo>
                  <a:cubicBezTo>
                    <a:pt x="30" y="17"/>
                    <a:pt x="30" y="14"/>
                    <a:pt x="30" y="14"/>
                  </a:cubicBezTo>
                  <a:cubicBezTo>
                    <a:pt x="30" y="14"/>
                    <a:pt x="30" y="14"/>
                    <a:pt x="30" y="14"/>
                  </a:cubicBezTo>
                  <a:cubicBezTo>
                    <a:pt x="30" y="14"/>
                    <a:pt x="29" y="17"/>
                    <a:pt x="28" y="23"/>
                  </a:cubicBezTo>
                  <a:cubicBezTo>
                    <a:pt x="21" y="47"/>
                    <a:pt x="21" y="47"/>
                    <a:pt x="21" y="47"/>
                  </a:cubicBezTo>
                  <a:cubicBezTo>
                    <a:pt x="14" y="47"/>
                    <a:pt x="14" y="47"/>
                    <a:pt x="14" y="47"/>
                  </a:cubicBezTo>
                  <a:cubicBezTo>
                    <a:pt x="0" y="0"/>
                    <a:pt x="0" y="0"/>
                    <a:pt x="0" y="0"/>
                  </a:cubicBezTo>
                  <a:cubicBezTo>
                    <a:pt x="8" y="0"/>
                    <a:pt x="8" y="0"/>
                    <a:pt x="8" y="0"/>
                  </a:cubicBezTo>
                  <a:cubicBezTo>
                    <a:pt x="16" y="28"/>
                    <a:pt x="16" y="28"/>
                    <a:pt x="16" y="28"/>
                  </a:cubicBezTo>
                  <a:cubicBezTo>
                    <a:pt x="17" y="32"/>
                    <a:pt x="17" y="36"/>
                    <a:pt x="17" y="36"/>
                  </a:cubicBezTo>
                  <a:cubicBezTo>
                    <a:pt x="17" y="36"/>
                    <a:pt x="17" y="36"/>
                    <a:pt x="17" y="36"/>
                  </a:cubicBezTo>
                  <a:cubicBezTo>
                    <a:pt x="17" y="36"/>
                    <a:pt x="18" y="32"/>
                    <a:pt x="19" y="28"/>
                  </a:cubicBezTo>
                  <a:cubicBezTo>
                    <a:pt x="27" y="5"/>
                    <a:pt x="27" y="5"/>
                    <a:pt x="27" y="5"/>
                  </a:cubicBezTo>
                  <a:cubicBezTo>
                    <a:pt x="33" y="5"/>
                    <a:pt x="33" y="5"/>
                    <a:pt x="33" y="5"/>
                  </a:cubicBezTo>
                  <a:cubicBezTo>
                    <a:pt x="40" y="28"/>
                    <a:pt x="40" y="28"/>
                    <a:pt x="40" y="28"/>
                  </a:cubicBezTo>
                  <a:cubicBezTo>
                    <a:pt x="42" y="32"/>
                    <a:pt x="42" y="36"/>
                    <a:pt x="42" y="36"/>
                  </a:cubicBezTo>
                  <a:cubicBezTo>
                    <a:pt x="42" y="36"/>
                    <a:pt x="42" y="36"/>
                    <a:pt x="42" y="36"/>
                  </a:cubicBezTo>
                  <a:cubicBezTo>
                    <a:pt x="42" y="36"/>
                    <a:pt x="43" y="32"/>
                    <a:pt x="44" y="28"/>
                  </a:cubicBezTo>
                  <a:cubicBezTo>
                    <a:pt x="52" y="0"/>
                    <a:pt x="52" y="0"/>
                    <a:pt x="52" y="0"/>
                  </a:cubicBezTo>
                  <a:lnTo>
                    <a:pt x="6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2" name="Freeform 75"/>
            <p:cNvSpPr>
              <a:spLocks noEditPoints="1"/>
            </p:cNvSpPr>
            <p:nvPr userDrawn="1"/>
          </p:nvSpPr>
          <p:spPr bwMode="auto">
            <a:xfrm>
              <a:off x="4219575" y="5999163"/>
              <a:ext cx="136525" cy="149225"/>
            </a:xfrm>
            <a:custGeom>
              <a:avLst/>
              <a:gdLst>
                <a:gd name="T0" fmla="*/ 321865625 w 43"/>
                <a:gd name="T1" fmla="*/ 360514900 h 47"/>
                <a:gd name="T2" fmla="*/ 120697625 w 43"/>
                <a:gd name="T3" fmla="*/ 360514900 h 47"/>
                <a:gd name="T4" fmla="*/ 80467200 w 43"/>
                <a:gd name="T5" fmla="*/ 470671525 h 47"/>
                <a:gd name="T6" fmla="*/ 0 w 43"/>
                <a:gd name="T7" fmla="*/ 470671525 h 47"/>
                <a:gd name="T8" fmla="*/ 181048025 w 43"/>
                <a:gd name="T9" fmla="*/ 0 h 47"/>
                <a:gd name="T10" fmla="*/ 251456825 w 43"/>
                <a:gd name="T11" fmla="*/ 0 h 47"/>
                <a:gd name="T12" fmla="*/ 432504850 w 43"/>
                <a:gd name="T13" fmla="*/ 470671525 h 47"/>
                <a:gd name="T14" fmla="*/ 352037650 w 43"/>
                <a:gd name="T15" fmla="*/ 470671525 h 47"/>
                <a:gd name="T16" fmla="*/ 321865625 w 43"/>
                <a:gd name="T17" fmla="*/ 360514900 h 47"/>
                <a:gd name="T18" fmla="*/ 291690425 w 43"/>
                <a:gd name="T19" fmla="*/ 290414075 h 47"/>
                <a:gd name="T20" fmla="*/ 241398425 w 43"/>
                <a:gd name="T21" fmla="*/ 140198475 h 47"/>
                <a:gd name="T22" fmla="*/ 221281625 w 43"/>
                <a:gd name="T23" fmla="*/ 80114775 h 47"/>
                <a:gd name="T24" fmla="*/ 221281625 w 43"/>
                <a:gd name="T25" fmla="*/ 80114775 h 47"/>
                <a:gd name="T26" fmla="*/ 201164825 w 43"/>
                <a:gd name="T27" fmla="*/ 140198475 h 47"/>
                <a:gd name="T28" fmla="*/ 140814425 w 43"/>
                <a:gd name="T29" fmla="*/ 290414075 h 47"/>
                <a:gd name="T30" fmla="*/ 291690425 w 43"/>
                <a:gd name="T31" fmla="*/ 290414075 h 4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7">
                  <a:moveTo>
                    <a:pt x="32" y="36"/>
                  </a:moveTo>
                  <a:cubicBezTo>
                    <a:pt x="12" y="36"/>
                    <a:pt x="12" y="36"/>
                    <a:pt x="12" y="36"/>
                  </a:cubicBezTo>
                  <a:cubicBezTo>
                    <a:pt x="8" y="47"/>
                    <a:pt x="8" y="47"/>
                    <a:pt x="8" y="47"/>
                  </a:cubicBezTo>
                  <a:cubicBezTo>
                    <a:pt x="0" y="47"/>
                    <a:pt x="0" y="47"/>
                    <a:pt x="0" y="47"/>
                  </a:cubicBezTo>
                  <a:cubicBezTo>
                    <a:pt x="18" y="0"/>
                    <a:pt x="18" y="0"/>
                    <a:pt x="18" y="0"/>
                  </a:cubicBezTo>
                  <a:cubicBezTo>
                    <a:pt x="25" y="0"/>
                    <a:pt x="25" y="0"/>
                    <a:pt x="25" y="0"/>
                  </a:cubicBezTo>
                  <a:cubicBezTo>
                    <a:pt x="43" y="47"/>
                    <a:pt x="43" y="47"/>
                    <a:pt x="43" y="47"/>
                  </a:cubicBezTo>
                  <a:cubicBezTo>
                    <a:pt x="35" y="47"/>
                    <a:pt x="35" y="47"/>
                    <a:pt x="35" y="47"/>
                  </a:cubicBezTo>
                  <a:lnTo>
                    <a:pt x="32" y="36"/>
                  </a:lnTo>
                  <a:close/>
                  <a:moveTo>
                    <a:pt x="29" y="29"/>
                  </a:moveTo>
                  <a:cubicBezTo>
                    <a:pt x="24" y="14"/>
                    <a:pt x="24" y="14"/>
                    <a:pt x="24" y="14"/>
                  </a:cubicBezTo>
                  <a:cubicBezTo>
                    <a:pt x="23" y="11"/>
                    <a:pt x="22" y="8"/>
                    <a:pt x="22" y="8"/>
                  </a:cubicBezTo>
                  <a:cubicBezTo>
                    <a:pt x="22" y="8"/>
                    <a:pt x="22" y="8"/>
                    <a:pt x="22" y="8"/>
                  </a:cubicBezTo>
                  <a:cubicBezTo>
                    <a:pt x="22" y="8"/>
                    <a:pt x="21" y="11"/>
                    <a:pt x="20" y="14"/>
                  </a:cubicBezTo>
                  <a:cubicBezTo>
                    <a:pt x="14" y="29"/>
                    <a:pt x="14" y="29"/>
                    <a:pt x="14" y="29"/>
                  </a:cubicBezTo>
                  <a:lnTo>
                    <a:pt x="29" y="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3" name="Freeform 76"/>
            <p:cNvSpPr>
              <a:spLocks/>
            </p:cNvSpPr>
            <p:nvPr userDrawn="1"/>
          </p:nvSpPr>
          <p:spPr bwMode="auto">
            <a:xfrm>
              <a:off x="4346575" y="5999163"/>
              <a:ext cx="109538" cy="149225"/>
            </a:xfrm>
            <a:custGeom>
              <a:avLst/>
              <a:gdLst>
                <a:gd name="T0" fmla="*/ 146289335 w 82"/>
                <a:gd name="T1" fmla="*/ 0 h 111"/>
                <a:gd name="T2" fmla="*/ 146289335 w 82"/>
                <a:gd name="T3" fmla="*/ 25135674 h 111"/>
                <a:gd name="T4" fmla="*/ 87416667 w 82"/>
                <a:gd name="T5" fmla="*/ 25135674 h 111"/>
                <a:gd name="T6" fmla="*/ 87416667 w 82"/>
                <a:gd name="T7" fmla="*/ 199293348 h 111"/>
                <a:gd name="T8" fmla="*/ 58872668 w 82"/>
                <a:gd name="T9" fmla="*/ 199293348 h 111"/>
                <a:gd name="T10" fmla="*/ 58872668 w 82"/>
                <a:gd name="T11" fmla="*/ 25135674 h 111"/>
                <a:gd name="T12" fmla="*/ 0 w 82"/>
                <a:gd name="T13" fmla="*/ 25135674 h 111"/>
                <a:gd name="T14" fmla="*/ 0 w 82"/>
                <a:gd name="T15" fmla="*/ 0 h 111"/>
                <a:gd name="T16" fmla="*/ 146289335 w 82"/>
                <a:gd name="T17" fmla="*/ 0 h 1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 h="111">
                  <a:moveTo>
                    <a:pt x="82" y="0"/>
                  </a:moveTo>
                  <a:lnTo>
                    <a:pt x="82" y="14"/>
                  </a:lnTo>
                  <a:lnTo>
                    <a:pt x="49" y="14"/>
                  </a:lnTo>
                  <a:lnTo>
                    <a:pt x="49" y="111"/>
                  </a:lnTo>
                  <a:lnTo>
                    <a:pt x="33" y="111"/>
                  </a:lnTo>
                  <a:lnTo>
                    <a:pt x="33" y="14"/>
                  </a:lnTo>
                  <a:lnTo>
                    <a:pt x="0" y="14"/>
                  </a:lnTo>
                  <a:lnTo>
                    <a:pt x="0"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4" name="Freeform 77"/>
            <p:cNvSpPr>
              <a:spLocks/>
            </p:cNvSpPr>
            <p:nvPr userDrawn="1"/>
          </p:nvSpPr>
          <p:spPr bwMode="auto">
            <a:xfrm>
              <a:off x="4462463" y="5995988"/>
              <a:ext cx="131762" cy="153987"/>
            </a:xfrm>
            <a:custGeom>
              <a:avLst/>
              <a:gdLst>
                <a:gd name="T0" fmla="*/ 335776634 w 42"/>
                <a:gd name="T1" fmla="*/ 139100542 h 49"/>
                <a:gd name="T2" fmla="*/ 217266126 w 42"/>
                <a:gd name="T3" fmla="*/ 69548700 h 49"/>
                <a:gd name="T4" fmla="*/ 79007005 w 42"/>
                <a:gd name="T5" fmla="*/ 238456726 h 49"/>
                <a:gd name="T6" fmla="*/ 217266126 w 42"/>
                <a:gd name="T7" fmla="*/ 407364752 h 49"/>
                <a:gd name="T8" fmla="*/ 345652509 w 42"/>
                <a:gd name="T9" fmla="*/ 327879177 h 49"/>
                <a:gd name="T10" fmla="*/ 414783639 w 42"/>
                <a:gd name="T11" fmla="*/ 347749785 h 49"/>
                <a:gd name="T12" fmla="*/ 217266126 w 42"/>
                <a:gd name="T13" fmla="*/ 486850327 h 49"/>
                <a:gd name="T14" fmla="*/ 0 w 42"/>
                <a:gd name="T15" fmla="*/ 238456726 h 49"/>
                <a:gd name="T16" fmla="*/ 217266126 w 42"/>
                <a:gd name="T17" fmla="*/ 0 h 49"/>
                <a:gd name="T18" fmla="*/ 404907763 w 42"/>
                <a:gd name="T19" fmla="*/ 119229934 h 49"/>
                <a:gd name="T20" fmla="*/ 335776634 w 42"/>
                <a:gd name="T21" fmla="*/ 139100542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2" h="49">
                  <a:moveTo>
                    <a:pt x="34" y="14"/>
                  </a:moveTo>
                  <a:cubicBezTo>
                    <a:pt x="32" y="9"/>
                    <a:pt x="27" y="7"/>
                    <a:pt x="22" y="7"/>
                  </a:cubicBezTo>
                  <a:cubicBezTo>
                    <a:pt x="14" y="7"/>
                    <a:pt x="8" y="13"/>
                    <a:pt x="8" y="24"/>
                  </a:cubicBezTo>
                  <a:cubicBezTo>
                    <a:pt x="8" y="35"/>
                    <a:pt x="14" y="41"/>
                    <a:pt x="22" y="41"/>
                  </a:cubicBezTo>
                  <a:cubicBezTo>
                    <a:pt x="28" y="41"/>
                    <a:pt x="33" y="38"/>
                    <a:pt x="35" y="33"/>
                  </a:cubicBezTo>
                  <a:cubicBezTo>
                    <a:pt x="42" y="35"/>
                    <a:pt x="42" y="35"/>
                    <a:pt x="42" y="35"/>
                  </a:cubicBezTo>
                  <a:cubicBezTo>
                    <a:pt x="39" y="43"/>
                    <a:pt x="31" y="49"/>
                    <a:pt x="22" y="49"/>
                  </a:cubicBezTo>
                  <a:cubicBezTo>
                    <a:pt x="10" y="49"/>
                    <a:pt x="0" y="39"/>
                    <a:pt x="0" y="24"/>
                  </a:cubicBezTo>
                  <a:cubicBezTo>
                    <a:pt x="0" y="9"/>
                    <a:pt x="10" y="0"/>
                    <a:pt x="22" y="0"/>
                  </a:cubicBezTo>
                  <a:cubicBezTo>
                    <a:pt x="31" y="0"/>
                    <a:pt x="38" y="4"/>
                    <a:pt x="41" y="12"/>
                  </a:cubicBezTo>
                  <a:lnTo>
                    <a:pt x="34"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5" name="Freeform 78"/>
            <p:cNvSpPr>
              <a:spLocks/>
            </p:cNvSpPr>
            <p:nvPr userDrawn="1"/>
          </p:nvSpPr>
          <p:spPr bwMode="auto">
            <a:xfrm>
              <a:off x="4618038" y="5999163"/>
              <a:ext cx="109537" cy="149225"/>
            </a:xfrm>
            <a:custGeom>
              <a:avLst/>
              <a:gdLst>
                <a:gd name="T0" fmla="*/ 146287999 w 82"/>
                <a:gd name="T1" fmla="*/ 0 h 111"/>
                <a:gd name="T2" fmla="*/ 146287999 w 82"/>
                <a:gd name="T3" fmla="*/ 199293348 h 111"/>
                <a:gd name="T4" fmla="*/ 114176293 w 82"/>
                <a:gd name="T5" fmla="*/ 199293348 h 111"/>
                <a:gd name="T6" fmla="*/ 114176293 w 82"/>
                <a:gd name="T7" fmla="*/ 109521739 h 111"/>
                <a:gd name="T8" fmla="*/ 28543739 w 82"/>
                <a:gd name="T9" fmla="*/ 109521739 h 111"/>
                <a:gd name="T10" fmla="*/ 28543739 w 82"/>
                <a:gd name="T11" fmla="*/ 199293348 h 111"/>
                <a:gd name="T12" fmla="*/ 0 w 82"/>
                <a:gd name="T13" fmla="*/ 199293348 h 111"/>
                <a:gd name="T14" fmla="*/ 0 w 82"/>
                <a:gd name="T15" fmla="*/ 0 h 111"/>
                <a:gd name="T16" fmla="*/ 28543739 w 82"/>
                <a:gd name="T17" fmla="*/ 0 h 111"/>
                <a:gd name="T18" fmla="*/ 28543739 w 82"/>
                <a:gd name="T19" fmla="*/ 80795255 h 111"/>
                <a:gd name="T20" fmla="*/ 114176293 w 82"/>
                <a:gd name="T21" fmla="*/ 80795255 h 111"/>
                <a:gd name="T22" fmla="*/ 114176293 w 82"/>
                <a:gd name="T23" fmla="*/ 0 h 111"/>
                <a:gd name="T24" fmla="*/ 146287999 w 82"/>
                <a:gd name="T25" fmla="*/ 0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 h="111">
                  <a:moveTo>
                    <a:pt x="82" y="0"/>
                  </a:moveTo>
                  <a:lnTo>
                    <a:pt x="82" y="111"/>
                  </a:lnTo>
                  <a:lnTo>
                    <a:pt x="64" y="111"/>
                  </a:lnTo>
                  <a:lnTo>
                    <a:pt x="64" y="61"/>
                  </a:lnTo>
                  <a:lnTo>
                    <a:pt x="16" y="61"/>
                  </a:lnTo>
                  <a:lnTo>
                    <a:pt x="16" y="111"/>
                  </a:lnTo>
                  <a:lnTo>
                    <a:pt x="0" y="111"/>
                  </a:lnTo>
                  <a:lnTo>
                    <a:pt x="0" y="0"/>
                  </a:lnTo>
                  <a:lnTo>
                    <a:pt x="16" y="0"/>
                  </a:lnTo>
                  <a:lnTo>
                    <a:pt x="16" y="45"/>
                  </a:lnTo>
                  <a:lnTo>
                    <a:pt x="64" y="45"/>
                  </a:lnTo>
                  <a:lnTo>
                    <a:pt x="64"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6" name="Freeform 79"/>
            <p:cNvSpPr>
              <a:spLocks/>
            </p:cNvSpPr>
            <p:nvPr userDrawn="1"/>
          </p:nvSpPr>
          <p:spPr bwMode="auto">
            <a:xfrm>
              <a:off x="4795838" y="5999163"/>
              <a:ext cx="111125" cy="149225"/>
            </a:xfrm>
            <a:custGeom>
              <a:avLst/>
              <a:gdLst>
                <a:gd name="T0" fmla="*/ 148408107 w 83"/>
                <a:gd name="T1" fmla="*/ 0 h 111"/>
                <a:gd name="T2" fmla="*/ 148408107 w 83"/>
                <a:gd name="T3" fmla="*/ 25135674 h 111"/>
                <a:gd name="T4" fmla="*/ 89402071 w 83"/>
                <a:gd name="T5" fmla="*/ 25135674 h 111"/>
                <a:gd name="T6" fmla="*/ 89402071 w 83"/>
                <a:gd name="T7" fmla="*/ 199293348 h 111"/>
                <a:gd name="T8" fmla="*/ 59006036 w 83"/>
                <a:gd name="T9" fmla="*/ 199293348 h 111"/>
                <a:gd name="T10" fmla="*/ 59006036 w 83"/>
                <a:gd name="T11" fmla="*/ 25135674 h 111"/>
                <a:gd name="T12" fmla="*/ 0 w 83"/>
                <a:gd name="T13" fmla="*/ 25135674 h 111"/>
                <a:gd name="T14" fmla="*/ 0 w 83"/>
                <a:gd name="T15" fmla="*/ 0 h 111"/>
                <a:gd name="T16" fmla="*/ 148408107 w 83"/>
                <a:gd name="T17" fmla="*/ 0 h 1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3" h="111">
                  <a:moveTo>
                    <a:pt x="83" y="0"/>
                  </a:moveTo>
                  <a:lnTo>
                    <a:pt x="83" y="14"/>
                  </a:lnTo>
                  <a:lnTo>
                    <a:pt x="50" y="14"/>
                  </a:lnTo>
                  <a:lnTo>
                    <a:pt x="50" y="111"/>
                  </a:lnTo>
                  <a:lnTo>
                    <a:pt x="33" y="111"/>
                  </a:lnTo>
                  <a:lnTo>
                    <a:pt x="33" y="14"/>
                  </a:lnTo>
                  <a:lnTo>
                    <a:pt x="0" y="14"/>
                  </a:lnTo>
                  <a:lnTo>
                    <a:pt x="0" y="0"/>
                  </a:lnTo>
                  <a:lnTo>
                    <a:pt x="8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7" name="Freeform 80"/>
            <p:cNvSpPr>
              <a:spLocks/>
            </p:cNvSpPr>
            <p:nvPr userDrawn="1"/>
          </p:nvSpPr>
          <p:spPr bwMode="auto">
            <a:xfrm>
              <a:off x="4929188" y="5999163"/>
              <a:ext cx="109537" cy="149225"/>
            </a:xfrm>
            <a:custGeom>
              <a:avLst/>
              <a:gdLst>
                <a:gd name="T0" fmla="*/ 146287999 w 82"/>
                <a:gd name="T1" fmla="*/ 0 h 111"/>
                <a:gd name="T2" fmla="*/ 146287999 w 82"/>
                <a:gd name="T3" fmla="*/ 199293348 h 111"/>
                <a:gd name="T4" fmla="*/ 112391641 w 82"/>
                <a:gd name="T5" fmla="*/ 199293348 h 111"/>
                <a:gd name="T6" fmla="*/ 112391641 w 82"/>
                <a:gd name="T7" fmla="*/ 109521739 h 111"/>
                <a:gd name="T8" fmla="*/ 28543739 w 82"/>
                <a:gd name="T9" fmla="*/ 109521739 h 111"/>
                <a:gd name="T10" fmla="*/ 28543739 w 82"/>
                <a:gd name="T11" fmla="*/ 199293348 h 111"/>
                <a:gd name="T12" fmla="*/ 0 w 82"/>
                <a:gd name="T13" fmla="*/ 199293348 h 111"/>
                <a:gd name="T14" fmla="*/ 0 w 82"/>
                <a:gd name="T15" fmla="*/ 0 h 111"/>
                <a:gd name="T16" fmla="*/ 28543739 w 82"/>
                <a:gd name="T17" fmla="*/ 0 h 111"/>
                <a:gd name="T18" fmla="*/ 28543739 w 82"/>
                <a:gd name="T19" fmla="*/ 80795255 h 111"/>
                <a:gd name="T20" fmla="*/ 112391641 w 82"/>
                <a:gd name="T21" fmla="*/ 80795255 h 111"/>
                <a:gd name="T22" fmla="*/ 112391641 w 82"/>
                <a:gd name="T23" fmla="*/ 0 h 111"/>
                <a:gd name="T24" fmla="*/ 146287999 w 82"/>
                <a:gd name="T25" fmla="*/ 0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 h="111">
                  <a:moveTo>
                    <a:pt x="82" y="0"/>
                  </a:moveTo>
                  <a:lnTo>
                    <a:pt x="82" y="111"/>
                  </a:lnTo>
                  <a:lnTo>
                    <a:pt x="63" y="111"/>
                  </a:lnTo>
                  <a:lnTo>
                    <a:pt x="63" y="61"/>
                  </a:lnTo>
                  <a:lnTo>
                    <a:pt x="16" y="61"/>
                  </a:lnTo>
                  <a:lnTo>
                    <a:pt x="16" y="111"/>
                  </a:lnTo>
                  <a:lnTo>
                    <a:pt x="0" y="111"/>
                  </a:lnTo>
                  <a:lnTo>
                    <a:pt x="0" y="0"/>
                  </a:lnTo>
                  <a:lnTo>
                    <a:pt x="16" y="0"/>
                  </a:lnTo>
                  <a:lnTo>
                    <a:pt x="16" y="45"/>
                  </a:lnTo>
                  <a:lnTo>
                    <a:pt x="63" y="45"/>
                  </a:lnTo>
                  <a:lnTo>
                    <a:pt x="63"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8" name="Freeform 81"/>
            <p:cNvSpPr>
              <a:spLocks/>
            </p:cNvSpPr>
            <p:nvPr userDrawn="1"/>
          </p:nvSpPr>
          <p:spPr bwMode="auto">
            <a:xfrm>
              <a:off x="5073650" y="5999163"/>
              <a:ext cx="95250" cy="149225"/>
            </a:xfrm>
            <a:custGeom>
              <a:avLst/>
              <a:gdLst>
                <a:gd name="T0" fmla="*/ 127207046 w 71"/>
                <a:gd name="T1" fmla="*/ 168770786 h 111"/>
                <a:gd name="T2" fmla="*/ 127207046 w 71"/>
                <a:gd name="T3" fmla="*/ 199293348 h 111"/>
                <a:gd name="T4" fmla="*/ 0 w 71"/>
                <a:gd name="T5" fmla="*/ 199293348 h 111"/>
                <a:gd name="T6" fmla="*/ 0 w 71"/>
                <a:gd name="T7" fmla="*/ 0 h 111"/>
                <a:gd name="T8" fmla="*/ 123623768 w 71"/>
                <a:gd name="T9" fmla="*/ 0 h 111"/>
                <a:gd name="T10" fmla="*/ 123623768 w 71"/>
                <a:gd name="T11" fmla="*/ 25135674 h 111"/>
                <a:gd name="T12" fmla="*/ 30458535 w 71"/>
                <a:gd name="T13" fmla="*/ 25135674 h 111"/>
                <a:gd name="T14" fmla="*/ 30458535 w 71"/>
                <a:gd name="T15" fmla="*/ 80795255 h 111"/>
                <a:gd name="T16" fmla="*/ 102124099 w 71"/>
                <a:gd name="T17" fmla="*/ 80795255 h 111"/>
                <a:gd name="T18" fmla="*/ 102124099 w 71"/>
                <a:gd name="T19" fmla="*/ 105930929 h 111"/>
                <a:gd name="T20" fmla="*/ 30458535 w 71"/>
                <a:gd name="T21" fmla="*/ 105930929 h 111"/>
                <a:gd name="T22" fmla="*/ 30458535 w 71"/>
                <a:gd name="T23" fmla="*/ 168770786 h 111"/>
                <a:gd name="T24" fmla="*/ 127207046 w 71"/>
                <a:gd name="T25" fmla="*/ 168770786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1" h="111">
                  <a:moveTo>
                    <a:pt x="71" y="94"/>
                  </a:moveTo>
                  <a:lnTo>
                    <a:pt x="71" y="111"/>
                  </a:lnTo>
                  <a:lnTo>
                    <a:pt x="0" y="111"/>
                  </a:lnTo>
                  <a:lnTo>
                    <a:pt x="0" y="0"/>
                  </a:lnTo>
                  <a:lnTo>
                    <a:pt x="69" y="0"/>
                  </a:lnTo>
                  <a:lnTo>
                    <a:pt x="69" y="14"/>
                  </a:lnTo>
                  <a:lnTo>
                    <a:pt x="17" y="14"/>
                  </a:lnTo>
                  <a:lnTo>
                    <a:pt x="17" y="45"/>
                  </a:lnTo>
                  <a:lnTo>
                    <a:pt x="57" y="45"/>
                  </a:lnTo>
                  <a:lnTo>
                    <a:pt x="57" y="59"/>
                  </a:lnTo>
                  <a:lnTo>
                    <a:pt x="17" y="59"/>
                  </a:lnTo>
                  <a:lnTo>
                    <a:pt x="17" y="94"/>
                  </a:lnTo>
                  <a:lnTo>
                    <a:pt x="71" y="9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99" name="Freeform 82"/>
            <p:cNvSpPr>
              <a:spLocks/>
            </p:cNvSpPr>
            <p:nvPr userDrawn="1"/>
          </p:nvSpPr>
          <p:spPr bwMode="auto">
            <a:xfrm>
              <a:off x="5245100" y="5999163"/>
              <a:ext cx="95250" cy="149225"/>
            </a:xfrm>
            <a:custGeom>
              <a:avLst/>
              <a:gdLst>
                <a:gd name="T0" fmla="*/ 37625092 w 71"/>
                <a:gd name="T1" fmla="*/ 34113373 h 111"/>
                <a:gd name="T2" fmla="*/ 37625092 w 71"/>
                <a:gd name="T3" fmla="*/ 84386065 h 111"/>
                <a:gd name="T4" fmla="*/ 109290655 w 71"/>
                <a:gd name="T5" fmla="*/ 84386065 h 111"/>
                <a:gd name="T6" fmla="*/ 109290655 w 71"/>
                <a:gd name="T7" fmla="*/ 118498094 h 111"/>
                <a:gd name="T8" fmla="*/ 37625092 w 71"/>
                <a:gd name="T9" fmla="*/ 118498094 h 111"/>
                <a:gd name="T10" fmla="*/ 37625092 w 71"/>
                <a:gd name="T11" fmla="*/ 199293348 h 111"/>
                <a:gd name="T12" fmla="*/ 0 w 71"/>
                <a:gd name="T13" fmla="*/ 199293348 h 111"/>
                <a:gd name="T14" fmla="*/ 0 w 71"/>
                <a:gd name="T15" fmla="*/ 0 h 111"/>
                <a:gd name="T16" fmla="*/ 127207046 w 71"/>
                <a:gd name="T17" fmla="*/ 0 h 111"/>
                <a:gd name="T18" fmla="*/ 127207046 w 71"/>
                <a:gd name="T19" fmla="*/ 34113373 h 111"/>
                <a:gd name="T20" fmla="*/ 37625092 w 71"/>
                <a:gd name="T21" fmla="*/ 34113373 h 1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1" h="111">
                  <a:moveTo>
                    <a:pt x="21" y="19"/>
                  </a:moveTo>
                  <a:lnTo>
                    <a:pt x="21" y="47"/>
                  </a:lnTo>
                  <a:lnTo>
                    <a:pt x="61" y="47"/>
                  </a:lnTo>
                  <a:lnTo>
                    <a:pt x="61" y="66"/>
                  </a:lnTo>
                  <a:lnTo>
                    <a:pt x="21" y="66"/>
                  </a:lnTo>
                  <a:lnTo>
                    <a:pt x="21" y="111"/>
                  </a:lnTo>
                  <a:lnTo>
                    <a:pt x="0" y="111"/>
                  </a:lnTo>
                  <a:lnTo>
                    <a:pt x="0" y="0"/>
                  </a:lnTo>
                  <a:lnTo>
                    <a:pt x="71" y="0"/>
                  </a:lnTo>
                  <a:lnTo>
                    <a:pt x="71" y="19"/>
                  </a:lnTo>
                  <a:lnTo>
                    <a:pt x="21" y="1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0" name="Rectangle 83"/>
            <p:cNvSpPr>
              <a:spLocks noChangeArrowheads="1"/>
            </p:cNvSpPr>
            <p:nvPr userDrawn="1"/>
          </p:nvSpPr>
          <p:spPr bwMode="auto">
            <a:xfrm>
              <a:off x="5365750" y="5999163"/>
              <a:ext cx="26988" cy="149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FFFFFF"/>
                </a:solidFill>
                <a:effectLst/>
                <a:uLnTx/>
                <a:uFillTx/>
                <a:latin typeface="Arial" charset="0"/>
                <a:ea typeface="+mn-ea"/>
                <a:cs typeface="+mn-cs"/>
              </a:endParaRPr>
            </a:p>
          </p:txBody>
        </p:sp>
        <p:sp>
          <p:nvSpPr>
            <p:cNvPr id="101" name="Freeform 84"/>
            <p:cNvSpPr>
              <a:spLocks/>
            </p:cNvSpPr>
            <p:nvPr userDrawn="1"/>
          </p:nvSpPr>
          <p:spPr bwMode="auto">
            <a:xfrm>
              <a:off x="5426075" y="5999163"/>
              <a:ext cx="96838" cy="149225"/>
            </a:xfrm>
            <a:custGeom>
              <a:avLst/>
              <a:gdLst>
                <a:gd name="T0" fmla="*/ 129327812 w 73"/>
                <a:gd name="T1" fmla="*/ 159794432 h 111"/>
                <a:gd name="T2" fmla="*/ 129327812 w 73"/>
                <a:gd name="T3" fmla="*/ 199293348 h 111"/>
                <a:gd name="T4" fmla="*/ 0 w 73"/>
                <a:gd name="T5" fmla="*/ 199293348 h 111"/>
                <a:gd name="T6" fmla="*/ 0 w 73"/>
                <a:gd name="T7" fmla="*/ 0 h 111"/>
                <a:gd name="T8" fmla="*/ 37204364 w 73"/>
                <a:gd name="T9" fmla="*/ 0 h 111"/>
                <a:gd name="T10" fmla="*/ 37204364 w 73"/>
                <a:gd name="T11" fmla="*/ 159794432 h 111"/>
                <a:gd name="T12" fmla="*/ 129327812 w 73"/>
                <a:gd name="T13" fmla="*/ 159794432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11">
                  <a:moveTo>
                    <a:pt x="73" y="89"/>
                  </a:moveTo>
                  <a:lnTo>
                    <a:pt x="73" y="111"/>
                  </a:lnTo>
                  <a:lnTo>
                    <a:pt x="0" y="111"/>
                  </a:lnTo>
                  <a:lnTo>
                    <a:pt x="0" y="0"/>
                  </a:lnTo>
                  <a:lnTo>
                    <a:pt x="21" y="0"/>
                  </a:lnTo>
                  <a:lnTo>
                    <a:pt x="21" y="89"/>
                  </a:lnTo>
                  <a:lnTo>
                    <a:pt x="73" y="8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2" name="Freeform 85"/>
            <p:cNvSpPr>
              <a:spLocks/>
            </p:cNvSpPr>
            <p:nvPr userDrawn="1"/>
          </p:nvSpPr>
          <p:spPr bwMode="auto">
            <a:xfrm>
              <a:off x="5541963" y="5999163"/>
              <a:ext cx="136525" cy="149225"/>
            </a:xfrm>
            <a:custGeom>
              <a:avLst/>
              <a:gdLst>
                <a:gd name="T0" fmla="*/ 432504850 w 43"/>
                <a:gd name="T1" fmla="*/ 0 h 47"/>
                <a:gd name="T2" fmla="*/ 432504850 w 43"/>
                <a:gd name="T3" fmla="*/ 470671525 h 47"/>
                <a:gd name="T4" fmla="*/ 341979250 w 43"/>
                <a:gd name="T5" fmla="*/ 470671525 h 47"/>
                <a:gd name="T6" fmla="*/ 341979250 w 43"/>
                <a:gd name="T7" fmla="*/ 310441975 h 47"/>
                <a:gd name="T8" fmla="*/ 341979250 w 43"/>
                <a:gd name="T9" fmla="*/ 150215600 h 47"/>
                <a:gd name="T10" fmla="*/ 341979250 w 43"/>
                <a:gd name="T11" fmla="*/ 150215600 h 47"/>
                <a:gd name="T12" fmla="*/ 301748825 w 43"/>
                <a:gd name="T13" fmla="*/ 220313250 h 47"/>
                <a:gd name="T14" fmla="*/ 241398425 w 43"/>
                <a:gd name="T15" fmla="*/ 350500950 h 47"/>
                <a:gd name="T16" fmla="*/ 191106425 w 43"/>
                <a:gd name="T17" fmla="*/ 350500950 h 47"/>
                <a:gd name="T18" fmla="*/ 120697625 w 43"/>
                <a:gd name="T19" fmla="*/ 220313250 h 47"/>
                <a:gd name="T20" fmla="*/ 90525600 w 43"/>
                <a:gd name="T21" fmla="*/ 150215600 h 47"/>
                <a:gd name="T22" fmla="*/ 90525600 w 43"/>
                <a:gd name="T23" fmla="*/ 150215600 h 47"/>
                <a:gd name="T24" fmla="*/ 90525600 w 43"/>
                <a:gd name="T25" fmla="*/ 310441975 h 47"/>
                <a:gd name="T26" fmla="*/ 90525600 w 43"/>
                <a:gd name="T27" fmla="*/ 470671525 h 47"/>
                <a:gd name="T28" fmla="*/ 0 w 43"/>
                <a:gd name="T29" fmla="*/ 470671525 h 47"/>
                <a:gd name="T30" fmla="*/ 0 w 43"/>
                <a:gd name="T31" fmla="*/ 0 h 47"/>
                <a:gd name="T32" fmla="*/ 90525600 w 43"/>
                <a:gd name="T33" fmla="*/ 0 h 47"/>
                <a:gd name="T34" fmla="*/ 181048025 w 43"/>
                <a:gd name="T35" fmla="*/ 160229550 h 47"/>
                <a:gd name="T36" fmla="*/ 211223225 w 43"/>
                <a:gd name="T37" fmla="*/ 230327200 h 47"/>
                <a:gd name="T38" fmla="*/ 221281625 w 43"/>
                <a:gd name="T39" fmla="*/ 230327200 h 47"/>
                <a:gd name="T40" fmla="*/ 251456825 w 43"/>
                <a:gd name="T41" fmla="*/ 160229550 h 47"/>
                <a:gd name="T42" fmla="*/ 341979250 w 43"/>
                <a:gd name="T43" fmla="*/ 0 h 47"/>
                <a:gd name="T44" fmla="*/ 432504850 w 43"/>
                <a:gd name="T45" fmla="*/ 0 h 4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3" h="47">
                  <a:moveTo>
                    <a:pt x="43" y="0"/>
                  </a:moveTo>
                  <a:cubicBezTo>
                    <a:pt x="43" y="47"/>
                    <a:pt x="43" y="47"/>
                    <a:pt x="43" y="47"/>
                  </a:cubicBezTo>
                  <a:cubicBezTo>
                    <a:pt x="34" y="47"/>
                    <a:pt x="34" y="47"/>
                    <a:pt x="34" y="47"/>
                  </a:cubicBezTo>
                  <a:cubicBezTo>
                    <a:pt x="34" y="31"/>
                    <a:pt x="34" y="31"/>
                    <a:pt x="34" y="31"/>
                  </a:cubicBezTo>
                  <a:cubicBezTo>
                    <a:pt x="34" y="22"/>
                    <a:pt x="34" y="15"/>
                    <a:pt x="34" y="15"/>
                  </a:cubicBezTo>
                  <a:cubicBezTo>
                    <a:pt x="34" y="15"/>
                    <a:pt x="34" y="15"/>
                    <a:pt x="34" y="15"/>
                  </a:cubicBezTo>
                  <a:cubicBezTo>
                    <a:pt x="34" y="15"/>
                    <a:pt x="31" y="20"/>
                    <a:pt x="30" y="22"/>
                  </a:cubicBezTo>
                  <a:cubicBezTo>
                    <a:pt x="24" y="35"/>
                    <a:pt x="24" y="35"/>
                    <a:pt x="24" y="35"/>
                  </a:cubicBezTo>
                  <a:cubicBezTo>
                    <a:pt x="19" y="35"/>
                    <a:pt x="19" y="35"/>
                    <a:pt x="19" y="35"/>
                  </a:cubicBezTo>
                  <a:cubicBezTo>
                    <a:pt x="12" y="22"/>
                    <a:pt x="12" y="22"/>
                    <a:pt x="12" y="22"/>
                  </a:cubicBezTo>
                  <a:cubicBezTo>
                    <a:pt x="11" y="20"/>
                    <a:pt x="9" y="15"/>
                    <a:pt x="9" y="15"/>
                  </a:cubicBezTo>
                  <a:cubicBezTo>
                    <a:pt x="9" y="15"/>
                    <a:pt x="9" y="15"/>
                    <a:pt x="9" y="15"/>
                  </a:cubicBezTo>
                  <a:cubicBezTo>
                    <a:pt x="8" y="15"/>
                    <a:pt x="9" y="22"/>
                    <a:pt x="9" y="31"/>
                  </a:cubicBezTo>
                  <a:cubicBezTo>
                    <a:pt x="9" y="47"/>
                    <a:pt x="9" y="47"/>
                    <a:pt x="9" y="47"/>
                  </a:cubicBezTo>
                  <a:cubicBezTo>
                    <a:pt x="0" y="47"/>
                    <a:pt x="0" y="47"/>
                    <a:pt x="0" y="47"/>
                  </a:cubicBezTo>
                  <a:cubicBezTo>
                    <a:pt x="0" y="0"/>
                    <a:pt x="0" y="0"/>
                    <a:pt x="0" y="0"/>
                  </a:cubicBezTo>
                  <a:cubicBezTo>
                    <a:pt x="9" y="0"/>
                    <a:pt x="9" y="0"/>
                    <a:pt x="9" y="0"/>
                  </a:cubicBezTo>
                  <a:cubicBezTo>
                    <a:pt x="18" y="16"/>
                    <a:pt x="18" y="16"/>
                    <a:pt x="18" y="16"/>
                  </a:cubicBezTo>
                  <a:cubicBezTo>
                    <a:pt x="21" y="21"/>
                    <a:pt x="21" y="23"/>
                    <a:pt x="21" y="23"/>
                  </a:cubicBezTo>
                  <a:cubicBezTo>
                    <a:pt x="22" y="23"/>
                    <a:pt x="22" y="23"/>
                    <a:pt x="22" y="23"/>
                  </a:cubicBezTo>
                  <a:cubicBezTo>
                    <a:pt x="22" y="23"/>
                    <a:pt x="22" y="21"/>
                    <a:pt x="25" y="16"/>
                  </a:cubicBezTo>
                  <a:cubicBezTo>
                    <a:pt x="34" y="0"/>
                    <a:pt x="34" y="0"/>
                    <a:pt x="34" y="0"/>
                  </a:cubicBezTo>
                  <a:lnTo>
                    <a:pt x="4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3" name="Oval 86"/>
            <p:cNvSpPr>
              <a:spLocks noChangeArrowheads="1"/>
            </p:cNvSpPr>
            <p:nvPr userDrawn="1"/>
          </p:nvSpPr>
          <p:spPr bwMode="auto">
            <a:xfrm>
              <a:off x="3533775" y="5853113"/>
              <a:ext cx="439738" cy="438150"/>
            </a:xfrm>
            <a:prstGeom prst="ellipse">
              <a:avLst/>
            </a:prstGeom>
            <a:noFill/>
            <a:ln w="19050">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4" name="Freeform 87"/>
            <p:cNvSpPr>
              <a:spLocks/>
            </p:cNvSpPr>
            <p:nvPr userDrawn="1"/>
          </p:nvSpPr>
          <p:spPr bwMode="auto">
            <a:xfrm>
              <a:off x="3714750" y="5926138"/>
              <a:ext cx="141288" cy="290512"/>
            </a:xfrm>
            <a:custGeom>
              <a:avLst/>
              <a:gdLst>
                <a:gd name="T0" fmla="*/ 0 w 106"/>
                <a:gd name="T1" fmla="*/ 387982774 h 218"/>
                <a:gd name="T2" fmla="*/ 0 w 106"/>
                <a:gd name="T3" fmla="*/ 0 h 218"/>
                <a:gd name="T4" fmla="*/ 188691457 w 106"/>
                <a:gd name="T5" fmla="*/ 193991387 h 218"/>
                <a:gd name="T6" fmla="*/ 0 w 106"/>
                <a:gd name="T7" fmla="*/ 387982774 h 2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6" h="218">
                  <a:moveTo>
                    <a:pt x="0" y="218"/>
                  </a:moveTo>
                  <a:lnTo>
                    <a:pt x="0" y="0"/>
                  </a:lnTo>
                  <a:lnTo>
                    <a:pt x="106" y="109"/>
                  </a:lnTo>
                  <a:lnTo>
                    <a:pt x="0" y="2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105" name="AutoShape 72">
            <a:hlinkClick r:id="rId2"/>
          </p:cNvPr>
          <p:cNvSpPr>
            <a:spLocks noChangeAspect="1" noChangeArrowheads="1" noTextEdit="1"/>
          </p:cNvSpPr>
          <p:nvPr userDrawn="1"/>
        </p:nvSpPr>
        <p:spPr bwMode="auto">
          <a:xfrm>
            <a:off x="4913005" y="5821363"/>
            <a:ext cx="2365991"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nvGrpSpPr>
          <p:cNvPr id="106" name="Group 105"/>
          <p:cNvGrpSpPr/>
          <p:nvPr userDrawn="1"/>
        </p:nvGrpSpPr>
        <p:grpSpPr>
          <a:xfrm>
            <a:off x="4900302" y="822326"/>
            <a:ext cx="2391398" cy="365125"/>
            <a:chOff x="3427413" y="822325"/>
            <a:chExt cx="2390775" cy="365125"/>
          </a:xfrm>
        </p:grpSpPr>
        <p:sp>
          <p:nvSpPr>
            <p:cNvPr id="107" name="Freeform 7"/>
            <p:cNvSpPr>
              <a:spLocks/>
            </p:cNvSpPr>
            <p:nvPr userDrawn="1"/>
          </p:nvSpPr>
          <p:spPr bwMode="auto">
            <a:xfrm>
              <a:off x="3427413" y="847725"/>
              <a:ext cx="917575" cy="320675"/>
            </a:xfrm>
            <a:custGeom>
              <a:avLst/>
              <a:gdLst>
                <a:gd name="T0" fmla="*/ 0 w 578"/>
                <a:gd name="T1" fmla="*/ 202 h 202"/>
                <a:gd name="T2" fmla="*/ 164 w 578"/>
                <a:gd name="T3" fmla="*/ 202 h 202"/>
                <a:gd name="T4" fmla="*/ 198 w 578"/>
                <a:gd name="T5" fmla="*/ 122 h 202"/>
                <a:gd name="T6" fmla="*/ 358 w 578"/>
                <a:gd name="T7" fmla="*/ 122 h 202"/>
                <a:gd name="T8" fmla="*/ 322 w 578"/>
                <a:gd name="T9" fmla="*/ 202 h 202"/>
                <a:gd name="T10" fmla="*/ 488 w 578"/>
                <a:gd name="T11" fmla="*/ 202 h 202"/>
                <a:gd name="T12" fmla="*/ 578 w 578"/>
                <a:gd name="T13" fmla="*/ 0 h 202"/>
                <a:gd name="T14" fmla="*/ 412 w 578"/>
                <a:gd name="T15" fmla="*/ 0 h 202"/>
                <a:gd name="T16" fmla="*/ 382 w 578"/>
                <a:gd name="T17" fmla="*/ 68 h 202"/>
                <a:gd name="T18" fmla="*/ 222 w 578"/>
                <a:gd name="T19" fmla="*/ 68 h 202"/>
                <a:gd name="T20" fmla="*/ 252 w 578"/>
                <a:gd name="T21" fmla="*/ 0 h 202"/>
                <a:gd name="T22" fmla="*/ 90 w 578"/>
                <a:gd name="T23" fmla="*/ 0 h 202"/>
                <a:gd name="T24" fmla="*/ 0 w 578"/>
                <a:gd name="T2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202">
                  <a:moveTo>
                    <a:pt x="0" y="202"/>
                  </a:moveTo>
                  <a:lnTo>
                    <a:pt x="164" y="202"/>
                  </a:lnTo>
                  <a:lnTo>
                    <a:pt x="198" y="122"/>
                  </a:lnTo>
                  <a:lnTo>
                    <a:pt x="358" y="122"/>
                  </a:lnTo>
                  <a:lnTo>
                    <a:pt x="322" y="202"/>
                  </a:lnTo>
                  <a:lnTo>
                    <a:pt x="488" y="202"/>
                  </a:lnTo>
                  <a:lnTo>
                    <a:pt x="578" y="0"/>
                  </a:lnTo>
                  <a:lnTo>
                    <a:pt x="412" y="0"/>
                  </a:lnTo>
                  <a:lnTo>
                    <a:pt x="382" y="68"/>
                  </a:lnTo>
                  <a:lnTo>
                    <a:pt x="222" y="68"/>
                  </a:lnTo>
                  <a:lnTo>
                    <a:pt x="252" y="0"/>
                  </a:lnTo>
                  <a:lnTo>
                    <a:pt x="90" y="0"/>
                  </a:lnTo>
                  <a:lnTo>
                    <a:pt x="0" y="2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8" name="Freeform 8"/>
            <p:cNvSpPr>
              <a:spLocks/>
            </p:cNvSpPr>
            <p:nvPr userDrawn="1"/>
          </p:nvSpPr>
          <p:spPr bwMode="auto">
            <a:xfrm>
              <a:off x="4300538" y="822325"/>
              <a:ext cx="866775" cy="365125"/>
            </a:xfrm>
            <a:custGeom>
              <a:avLst/>
              <a:gdLst>
                <a:gd name="T0" fmla="*/ 195 w 273"/>
                <a:gd name="T1" fmla="*/ 43 h 115"/>
                <a:gd name="T2" fmla="*/ 273 w 273"/>
                <a:gd name="T3" fmla="*/ 43 h 115"/>
                <a:gd name="T4" fmla="*/ 223 w 273"/>
                <a:gd name="T5" fmla="*/ 9 h 115"/>
                <a:gd name="T6" fmla="*/ 42 w 273"/>
                <a:gd name="T7" fmla="*/ 31 h 115"/>
                <a:gd name="T8" fmla="*/ 38 w 273"/>
                <a:gd name="T9" fmla="*/ 101 h 115"/>
                <a:gd name="T10" fmla="*/ 188 w 273"/>
                <a:gd name="T11" fmla="*/ 107 h 115"/>
                <a:gd name="T12" fmla="*/ 257 w 273"/>
                <a:gd name="T13" fmla="*/ 76 h 115"/>
                <a:gd name="T14" fmla="*/ 178 w 273"/>
                <a:gd name="T15" fmla="*/ 76 h 115"/>
                <a:gd name="T16" fmla="*/ 139 w 273"/>
                <a:gd name="T17" fmla="*/ 88 h 115"/>
                <a:gd name="T18" fmla="*/ 97 w 273"/>
                <a:gd name="T19" fmla="*/ 59 h 115"/>
                <a:gd name="T20" fmla="*/ 154 w 273"/>
                <a:gd name="T21" fmla="*/ 30 h 115"/>
                <a:gd name="T22" fmla="*/ 195 w 273"/>
                <a:gd name="T23" fmla="*/ 4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3" h="115">
                  <a:moveTo>
                    <a:pt x="195" y="43"/>
                  </a:moveTo>
                  <a:cubicBezTo>
                    <a:pt x="273" y="43"/>
                    <a:pt x="273" y="43"/>
                    <a:pt x="273" y="43"/>
                  </a:cubicBezTo>
                  <a:cubicBezTo>
                    <a:pt x="272" y="26"/>
                    <a:pt x="256" y="14"/>
                    <a:pt x="223" y="9"/>
                  </a:cubicBezTo>
                  <a:cubicBezTo>
                    <a:pt x="160" y="0"/>
                    <a:pt x="91" y="4"/>
                    <a:pt x="42" y="31"/>
                  </a:cubicBezTo>
                  <a:cubicBezTo>
                    <a:pt x="3" y="53"/>
                    <a:pt x="0" y="85"/>
                    <a:pt x="38" y="101"/>
                  </a:cubicBezTo>
                  <a:cubicBezTo>
                    <a:pt x="71" y="114"/>
                    <a:pt x="139" y="115"/>
                    <a:pt x="188" y="107"/>
                  </a:cubicBezTo>
                  <a:cubicBezTo>
                    <a:pt x="219" y="102"/>
                    <a:pt x="244" y="91"/>
                    <a:pt x="257" y="76"/>
                  </a:cubicBezTo>
                  <a:cubicBezTo>
                    <a:pt x="178" y="76"/>
                    <a:pt x="178" y="76"/>
                    <a:pt x="178" y="76"/>
                  </a:cubicBezTo>
                  <a:cubicBezTo>
                    <a:pt x="168" y="84"/>
                    <a:pt x="155" y="88"/>
                    <a:pt x="139" y="88"/>
                  </a:cubicBezTo>
                  <a:cubicBezTo>
                    <a:pt x="95" y="88"/>
                    <a:pt x="89" y="75"/>
                    <a:pt x="97" y="59"/>
                  </a:cubicBezTo>
                  <a:cubicBezTo>
                    <a:pt x="106" y="41"/>
                    <a:pt x="125" y="31"/>
                    <a:pt x="154" y="30"/>
                  </a:cubicBezTo>
                  <a:cubicBezTo>
                    <a:pt x="178" y="30"/>
                    <a:pt x="189" y="35"/>
                    <a:pt x="195"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09" name="Freeform 9"/>
            <p:cNvSpPr>
              <a:spLocks/>
            </p:cNvSpPr>
            <p:nvPr userDrawn="1"/>
          </p:nvSpPr>
          <p:spPr bwMode="auto">
            <a:xfrm>
              <a:off x="5148263" y="847725"/>
              <a:ext cx="669925" cy="320675"/>
            </a:xfrm>
            <a:custGeom>
              <a:avLst/>
              <a:gdLst>
                <a:gd name="T0" fmla="*/ 258 w 422"/>
                <a:gd name="T1" fmla="*/ 0 h 202"/>
                <a:gd name="T2" fmla="*/ 190 w 422"/>
                <a:gd name="T3" fmla="*/ 154 h 202"/>
                <a:gd name="T4" fmla="*/ 422 w 422"/>
                <a:gd name="T5" fmla="*/ 154 h 202"/>
                <a:gd name="T6" fmla="*/ 400 w 422"/>
                <a:gd name="T7" fmla="*/ 202 h 202"/>
                <a:gd name="T8" fmla="*/ 0 w 422"/>
                <a:gd name="T9" fmla="*/ 202 h 202"/>
                <a:gd name="T10" fmla="*/ 90 w 422"/>
                <a:gd name="T11" fmla="*/ 0 h 202"/>
                <a:gd name="T12" fmla="*/ 258 w 422"/>
                <a:gd name="T13" fmla="*/ 0 h 202"/>
              </a:gdLst>
              <a:ahLst/>
              <a:cxnLst>
                <a:cxn ang="0">
                  <a:pos x="T0" y="T1"/>
                </a:cxn>
                <a:cxn ang="0">
                  <a:pos x="T2" y="T3"/>
                </a:cxn>
                <a:cxn ang="0">
                  <a:pos x="T4" y="T5"/>
                </a:cxn>
                <a:cxn ang="0">
                  <a:pos x="T6" y="T7"/>
                </a:cxn>
                <a:cxn ang="0">
                  <a:pos x="T8" y="T9"/>
                </a:cxn>
                <a:cxn ang="0">
                  <a:pos x="T10" y="T11"/>
                </a:cxn>
                <a:cxn ang="0">
                  <a:pos x="T12" y="T13"/>
                </a:cxn>
              </a:cxnLst>
              <a:rect l="0" t="0" r="r" b="b"/>
              <a:pathLst>
                <a:path w="422" h="202">
                  <a:moveTo>
                    <a:pt x="258" y="0"/>
                  </a:moveTo>
                  <a:lnTo>
                    <a:pt x="190" y="154"/>
                  </a:lnTo>
                  <a:lnTo>
                    <a:pt x="422" y="154"/>
                  </a:lnTo>
                  <a:lnTo>
                    <a:pt x="400" y="202"/>
                  </a:lnTo>
                  <a:lnTo>
                    <a:pt x="0" y="202"/>
                  </a:lnTo>
                  <a:lnTo>
                    <a:pt x="90" y="0"/>
                  </a:lnTo>
                  <a:lnTo>
                    <a:pt x="25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110" name="Line 50"/>
          <p:cNvSpPr>
            <a:spLocks noChangeShapeType="1"/>
          </p:cNvSpPr>
          <p:nvPr userDrawn="1"/>
        </p:nvSpPr>
        <p:spPr bwMode="auto">
          <a:xfrm>
            <a:off x="3557878" y="4016375"/>
            <a:ext cx="5076242" cy="0"/>
          </a:xfrm>
          <a:prstGeom prst="line">
            <a:avLst/>
          </a:prstGeom>
          <a:noFill/>
          <a:ln w="952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nvGrpSpPr>
          <p:cNvPr id="111" name="Group 110"/>
          <p:cNvGrpSpPr/>
          <p:nvPr userDrawn="1"/>
        </p:nvGrpSpPr>
        <p:grpSpPr>
          <a:xfrm>
            <a:off x="3618854" y="2641600"/>
            <a:ext cx="4954290" cy="1060450"/>
            <a:chOff x="2074863" y="2641600"/>
            <a:chExt cx="4953000" cy="1060450"/>
          </a:xfrm>
        </p:grpSpPr>
        <p:sp>
          <p:nvSpPr>
            <p:cNvPr id="112" name="Freeform 51"/>
            <p:cNvSpPr>
              <a:spLocks noEditPoints="1"/>
            </p:cNvSpPr>
            <p:nvPr userDrawn="1"/>
          </p:nvSpPr>
          <p:spPr bwMode="auto">
            <a:xfrm>
              <a:off x="3027363" y="3448050"/>
              <a:ext cx="111125" cy="149225"/>
            </a:xfrm>
            <a:custGeom>
              <a:avLst/>
              <a:gdLst>
                <a:gd name="T0" fmla="*/ 19 w 35"/>
                <a:gd name="T1" fmla="*/ 0 h 47"/>
                <a:gd name="T2" fmla="*/ 32 w 35"/>
                <a:gd name="T3" fmla="*/ 12 h 47"/>
                <a:gd name="T4" fmla="*/ 25 w 35"/>
                <a:gd name="T5" fmla="*/ 21 h 47"/>
                <a:gd name="T6" fmla="*/ 25 w 35"/>
                <a:gd name="T7" fmla="*/ 21 h 47"/>
                <a:gd name="T8" fmla="*/ 35 w 35"/>
                <a:gd name="T9" fmla="*/ 33 h 47"/>
                <a:gd name="T10" fmla="*/ 19 w 35"/>
                <a:gd name="T11" fmla="*/ 47 h 47"/>
                <a:gd name="T12" fmla="*/ 0 w 35"/>
                <a:gd name="T13" fmla="*/ 47 h 47"/>
                <a:gd name="T14" fmla="*/ 0 w 35"/>
                <a:gd name="T15" fmla="*/ 0 h 47"/>
                <a:gd name="T16" fmla="*/ 19 w 35"/>
                <a:gd name="T17" fmla="*/ 0 h 47"/>
                <a:gd name="T18" fmla="*/ 17 w 35"/>
                <a:gd name="T19" fmla="*/ 19 h 47"/>
                <a:gd name="T20" fmla="*/ 25 w 35"/>
                <a:gd name="T21" fmla="*/ 13 h 47"/>
                <a:gd name="T22" fmla="*/ 17 w 35"/>
                <a:gd name="T23" fmla="*/ 6 h 47"/>
                <a:gd name="T24" fmla="*/ 8 w 35"/>
                <a:gd name="T25" fmla="*/ 6 h 47"/>
                <a:gd name="T26" fmla="*/ 8 w 35"/>
                <a:gd name="T27" fmla="*/ 19 h 47"/>
                <a:gd name="T28" fmla="*/ 17 w 35"/>
                <a:gd name="T29" fmla="*/ 19 h 47"/>
                <a:gd name="T30" fmla="*/ 19 w 35"/>
                <a:gd name="T31" fmla="*/ 41 h 47"/>
                <a:gd name="T32" fmla="*/ 28 w 35"/>
                <a:gd name="T33" fmla="*/ 33 h 47"/>
                <a:gd name="T34" fmla="*/ 19 w 35"/>
                <a:gd name="T35" fmla="*/ 25 h 47"/>
                <a:gd name="T36" fmla="*/ 8 w 35"/>
                <a:gd name="T37" fmla="*/ 25 h 47"/>
                <a:gd name="T38" fmla="*/ 8 w 35"/>
                <a:gd name="T39" fmla="*/ 41 h 47"/>
                <a:gd name="T40" fmla="*/ 19 w 35"/>
                <a:gd name="T41" fmla="*/ 4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47">
                  <a:moveTo>
                    <a:pt x="19" y="0"/>
                  </a:moveTo>
                  <a:cubicBezTo>
                    <a:pt x="27" y="0"/>
                    <a:pt x="32" y="5"/>
                    <a:pt x="32" y="12"/>
                  </a:cubicBezTo>
                  <a:cubicBezTo>
                    <a:pt x="32" y="16"/>
                    <a:pt x="29" y="20"/>
                    <a:pt x="25" y="21"/>
                  </a:cubicBezTo>
                  <a:cubicBezTo>
                    <a:pt x="25" y="21"/>
                    <a:pt x="25" y="21"/>
                    <a:pt x="25" y="21"/>
                  </a:cubicBezTo>
                  <a:cubicBezTo>
                    <a:pt x="30" y="22"/>
                    <a:pt x="35" y="27"/>
                    <a:pt x="35" y="33"/>
                  </a:cubicBezTo>
                  <a:cubicBezTo>
                    <a:pt x="35" y="41"/>
                    <a:pt x="30" y="47"/>
                    <a:pt x="19" y="47"/>
                  </a:cubicBezTo>
                  <a:cubicBezTo>
                    <a:pt x="0" y="47"/>
                    <a:pt x="0" y="47"/>
                    <a:pt x="0" y="47"/>
                  </a:cubicBezTo>
                  <a:cubicBezTo>
                    <a:pt x="0" y="0"/>
                    <a:pt x="0" y="0"/>
                    <a:pt x="0" y="0"/>
                  </a:cubicBezTo>
                  <a:lnTo>
                    <a:pt x="19" y="0"/>
                  </a:lnTo>
                  <a:close/>
                  <a:moveTo>
                    <a:pt x="17" y="19"/>
                  </a:moveTo>
                  <a:cubicBezTo>
                    <a:pt x="22" y="19"/>
                    <a:pt x="25" y="16"/>
                    <a:pt x="25" y="13"/>
                  </a:cubicBezTo>
                  <a:cubicBezTo>
                    <a:pt x="25" y="9"/>
                    <a:pt x="22" y="6"/>
                    <a:pt x="17" y="6"/>
                  </a:cubicBezTo>
                  <a:cubicBezTo>
                    <a:pt x="8" y="6"/>
                    <a:pt x="8" y="6"/>
                    <a:pt x="8" y="6"/>
                  </a:cubicBezTo>
                  <a:cubicBezTo>
                    <a:pt x="8" y="19"/>
                    <a:pt x="8" y="19"/>
                    <a:pt x="8" y="19"/>
                  </a:cubicBezTo>
                  <a:lnTo>
                    <a:pt x="17" y="19"/>
                  </a:lnTo>
                  <a:close/>
                  <a:moveTo>
                    <a:pt x="19" y="41"/>
                  </a:moveTo>
                  <a:cubicBezTo>
                    <a:pt x="24" y="41"/>
                    <a:pt x="28" y="37"/>
                    <a:pt x="28" y="33"/>
                  </a:cubicBezTo>
                  <a:cubicBezTo>
                    <a:pt x="28" y="28"/>
                    <a:pt x="24" y="25"/>
                    <a:pt x="19" y="25"/>
                  </a:cubicBezTo>
                  <a:cubicBezTo>
                    <a:pt x="8" y="25"/>
                    <a:pt x="8" y="25"/>
                    <a:pt x="8" y="25"/>
                  </a:cubicBezTo>
                  <a:cubicBezTo>
                    <a:pt x="8" y="41"/>
                    <a:pt x="8" y="41"/>
                    <a:pt x="8" y="41"/>
                  </a:cubicBezTo>
                  <a:lnTo>
                    <a:pt x="19"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3" name="Freeform 52"/>
            <p:cNvSpPr>
              <a:spLocks/>
            </p:cNvSpPr>
            <p:nvPr userDrawn="1"/>
          </p:nvSpPr>
          <p:spPr bwMode="auto">
            <a:xfrm>
              <a:off x="3173413" y="3448050"/>
              <a:ext cx="104775" cy="149225"/>
            </a:xfrm>
            <a:custGeom>
              <a:avLst/>
              <a:gdLst>
                <a:gd name="T0" fmla="*/ 66 w 66"/>
                <a:gd name="T1" fmla="*/ 80 h 94"/>
                <a:gd name="T2" fmla="*/ 66 w 66"/>
                <a:gd name="T3" fmla="*/ 94 h 94"/>
                <a:gd name="T4" fmla="*/ 0 w 66"/>
                <a:gd name="T5" fmla="*/ 94 h 94"/>
                <a:gd name="T6" fmla="*/ 0 w 66"/>
                <a:gd name="T7" fmla="*/ 0 h 94"/>
                <a:gd name="T8" fmla="*/ 64 w 66"/>
                <a:gd name="T9" fmla="*/ 0 h 94"/>
                <a:gd name="T10" fmla="*/ 64 w 66"/>
                <a:gd name="T11" fmla="*/ 14 h 94"/>
                <a:gd name="T12" fmla="*/ 16 w 66"/>
                <a:gd name="T13" fmla="*/ 14 h 94"/>
                <a:gd name="T14" fmla="*/ 16 w 66"/>
                <a:gd name="T15" fmla="*/ 38 h 94"/>
                <a:gd name="T16" fmla="*/ 54 w 66"/>
                <a:gd name="T17" fmla="*/ 38 h 94"/>
                <a:gd name="T18" fmla="*/ 54 w 66"/>
                <a:gd name="T19" fmla="*/ 52 h 94"/>
                <a:gd name="T20" fmla="*/ 16 w 66"/>
                <a:gd name="T21" fmla="*/ 52 h 94"/>
                <a:gd name="T22" fmla="*/ 16 w 66"/>
                <a:gd name="T23" fmla="*/ 80 h 94"/>
                <a:gd name="T24" fmla="*/ 66 w 66"/>
                <a:gd name="T25" fmla="*/ 8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4">
                  <a:moveTo>
                    <a:pt x="66" y="80"/>
                  </a:moveTo>
                  <a:lnTo>
                    <a:pt x="66" y="94"/>
                  </a:lnTo>
                  <a:lnTo>
                    <a:pt x="0" y="94"/>
                  </a:lnTo>
                  <a:lnTo>
                    <a:pt x="0" y="0"/>
                  </a:lnTo>
                  <a:lnTo>
                    <a:pt x="64" y="0"/>
                  </a:lnTo>
                  <a:lnTo>
                    <a:pt x="64" y="14"/>
                  </a:lnTo>
                  <a:lnTo>
                    <a:pt x="16" y="14"/>
                  </a:lnTo>
                  <a:lnTo>
                    <a:pt x="16" y="38"/>
                  </a:lnTo>
                  <a:lnTo>
                    <a:pt x="54" y="38"/>
                  </a:lnTo>
                  <a:lnTo>
                    <a:pt x="54" y="52"/>
                  </a:lnTo>
                  <a:lnTo>
                    <a:pt x="16" y="52"/>
                  </a:lnTo>
                  <a:lnTo>
                    <a:pt x="16" y="80"/>
                  </a:lnTo>
                  <a:lnTo>
                    <a:pt x="66" y="8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4" name="Freeform 53"/>
            <p:cNvSpPr>
              <a:spLocks/>
            </p:cNvSpPr>
            <p:nvPr userDrawn="1"/>
          </p:nvSpPr>
          <p:spPr bwMode="auto">
            <a:xfrm>
              <a:off x="3303588" y="3448050"/>
              <a:ext cx="136525" cy="149225"/>
            </a:xfrm>
            <a:custGeom>
              <a:avLst/>
              <a:gdLst>
                <a:gd name="T0" fmla="*/ 43 w 43"/>
                <a:gd name="T1" fmla="*/ 0 h 47"/>
                <a:gd name="T2" fmla="*/ 25 w 43"/>
                <a:gd name="T3" fmla="*/ 25 h 47"/>
                <a:gd name="T4" fmla="*/ 25 w 43"/>
                <a:gd name="T5" fmla="*/ 47 h 47"/>
                <a:gd name="T6" fmla="*/ 18 w 43"/>
                <a:gd name="T7" fmla="*/ 47 h 47"/>
                <a:gd name="T8" fmla="*/ 18 w 43"/>
                <a:gd name="T9" fmla="*/ 25 h 47"/>
                <a:gd name="T10" fmla="*/ 0 w 43"/>
                <a:gd name="T11" fmla="*/ 0 h 47"/>
                <a:gd name="T12" fmla="*/ 8 w 43"/>
                <a:gd name="T13" fmla="*/ 0 h 47"/>
                <a:gd name="T14" fmla="*/ 19 w 43"/>
                <a:gd name="T15" fmla="*/ 14 h 47"/>
                <a:gd name="T16" fmla="*/ 21 w 43"/>
                <a:gd name="T17" fmla="*/ 18 h 47"/>
                <a:gd name="T18" fmla="*/ 22 w 43"/>
                <a:gd name="T19" fmla="*/ 18 h 47"/>
                <a:gd name="T20" fmla="*/ 24 w 43"/>
                <a:gd name="T21" fmla="*/ 14 h 47"/>
                <a:gd name="T22" fmla="*/ 35 w 43"/>
                <a:gd name="T23" fmla="*/ 0 h 47"/>
                <a:gd name="T24" fmla="*/ 43 w 43"/>
                <a:gd name="T2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7">
                  <a:moveTo>
                    <a:pt x="43" y="0"/>
                  </a:moveTo>
                  <a:cubicBezTo>
                    <a:pt x="25" y="25"/>
                    <a:pt x="25" y="25"/>
                    <a:pt x="25" y="25"/>
                  </a:cubicBezTo>
                  <a:cubicBezTo>
                    <a:pt x="25" y="47"/>
                    <a:pt x="25" y="47"/>
                    <a:pt x="25" y="47"/>
                  </a:cubicBezTo>
                  <a:cubicBezTo>
                    <a:pt x="18" y="47"/>
                    <a:pt x="18" y="47"/>
                    <a:pt x="18" y="47"/>
                  </a:cubicBezTo>
                  <a:cubicBezTo>
                    <a:pt x="18" y="25"/>
                    <a:pt x="18" y="25"/>
                    <a:pt x="18" y="25"/>
                  </a:cubicBezTo>
                  <a:cubicBezTo>
                    <a:pt x="0" y="0"/>
                    <a:pt x="0" y="0"/>
                    <a:pt x="0" y="0"/>
                  </a:cubicBezTo>
                  <a:cubicBezTo>
                    <a:pt x="8" y="0"/>
                    <a:pt x="8" y="0"/>
                    <a:pt x="8" y="0"/>
                  </a:cubicBezTo>
                  <a:cubicBezTo>
                    <a:pt x="19" y="14"/>
                    <a:pt x="19" y="14"/>
                    <a:pt x="19" y="14"/>
                  </a:cubicBezTo>
                  <a:cubicBezTo>
                    <a:pt x="20" y="16"/>
                    <a:pt x="21" y="18"/>
                    <a:pt x="21" y="18"/>
                  </a:cubicBezTo>
                  <a:cubicBezTo>
                    <a:pt x="22" y="18"/>
                    <a:pt x="22" y="18"/>
                    <a:pt x="22" y="18"/>
                  </a:cubicBezTo>
                  <a:cubicBezTo>
                    <a:pt x="22" y="18"/>
                    <a:pt x="23" y="16"/>
                    <a:pt x="24" y="14"/>
                  </a:cubicBezTo>
                  <a:cubicBezTo>
                    <a:pt x="35" y="0"/>
                    <a:pt x="35" y="0"/>
                    <a:pt x="35" y="0"/>
                  </a:cubicBezTo>
                  <a:lnTo>
                    <a:pt x="4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5" name="Freeform 54"/>
            <p:cNvSpPr>
              <a:spLocks noEditPoints="1"/>
            </p:cNvSpPr>
            <p:nvPr userDrawn="1"/>
          </p:nvSpPr>
          <p:spPr bwMode="auto">
            <a:xfrm>
              <a:off x="3446463" y="3444875"/>
              <a:ext cx="152400" cy="155575"/>
            </a:xfrm>
            <a:custGeom>
              <a:avLst/>
              <a:gdLst>
                <a:gd name="T0" fmla="*/ 24 w 48"/>
                <a:gd name="T1" fmla="*/ 0 h 49"/>
                <a:gd name="T2" fmla="*/ 48 w 48"/>
                <a:gd name="T3" fmla="*/ 24 h 49"/>
                <a:gd name="T4" fmla="*/ 24 w 48"/>
                <a:gd name="T5" fmla="*/ 49 h 49"/>
                <a:gd name="T6" fmla="*/ 0 w 48"/>
                <a:gd name="T7" fmla="*/ 24 h 49"/>
                <a:gd name="T8" fmla="*/ 24 w 48"/>
                <a:gd name="T9" fmla="*/ 0 h 49"/>
                <a:gd name="T10" fmla="*/ 24 w 48"/>
                <a:gd name="T11" fmla="*/ 41 h 49"/>
                <a:gd name="T12" fmla="*/ 41 w 48"/>
                <a:gd name="T13" fmla="*/ 24 h 49"/>
                <a:gd name="T14" fmla="*/ 24 w 48"/>
                <a:gd name="T15" fmla="*/ 7 h 49"/>
                <a:gd name="T16" fmla="*/ 7 w 48"/>
                <a:gd name="T17" fmla="*/ 24 h 49"/>
                <a:gd name="T18" fmla="*/ 24 w 48"/>
                <a:gd name="T19" fmla="*/ 4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9">
                  <a:moveTo>
                    <a:pt x="24" y="0"/>
                  </a:moveTo>
                  <a:cubicBezTo>
                    <a:pt x="37" y="0"/>
                    <a:pt x="48" y="10"/>
                    <a:pt x="48" y="24"/>
                  </a:cubicBezTo>
                  <a:cubicBezTo>
                    <a:pt x="48" y="39"/>
                    <a:pt x="37" y="49"/>
                    <a:pt x="24" y="49"/>
                  </a:cubicBezTo>
                  <a:cubicBezTo>
                    <a:pt x="11" y="49"/>
                    <a:pt x="0" y="39"/>
                    <a:pt x="0" y="24"/>
                  </a:cubicBezTo>
                  <a:cubicBezTo>
                    <a:pt x="0" y="10"/>
                    <a:pt x="11" y="0"/>
                    <a:pt x="24" y="0"/>
                  </a:cubicBezTo>
                  <a:moveTo>
                    <a:pt x="24" y="41"/>
                  </a:moveTo>
                  <a:cubicBezTo>
                    <a:pt x="34" y="41"/>
                    <a:pt x="41" y="35"/>
                    <a:pt x="41" y="24"/>
                  </a:cubicBezTo>
                  <a:cubicBezTo>
                    <a:pt x="41" y="14"/>
                    <a:pt x="34" y="7"/>
                    <a:pt x="24" y="7"/>
                  </a:cubicBezTo>
                  <a:cubicBezTo>
                    <a:pt x="14" y="7"/>
                    <a:pt x="7" y="14"/>
                    <a:pt x="7" y="24"/>
                  </a:cubicBezTo>
                  <a:cubicBezTo>
                    <a:pt x="7" y="35"/>
                    <a:pt x="14" y="41"/>
                    <a:pt x="24"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6" name="Freeform 55"/>
            <p:cNvSpPr>
              <a:spLocks/>
            </p:cNvSpPr>
            <p:nvPr userDrawn="1"/>
          </p:nvSpPr>
          <p:spPr bwMode="auto">
            <a:xfrm>
              <a:off x="3633788" y="3448050"/>
              <a:ext cx="123825" cy="149225"/>
            </a:xfrm>
            <a:custGeom>
              <a:avLst/>
              <a:gdLst>
                <a:gd name="T0" fmla="*/ 39 w 39"/>
                <a:gd name="T1" fmla="*/ 0 h 47"/>
                <a:gd name="T2" fmla="*/ 39 w 39"/>
                <a:gd name="T3" fmla="*/ 47 h 47"/>
                <a:gd name="T4" fmla="*/ 32 w 39"/>
                <a:gd name="T5" fmla="*/ 47 h 47"/>
                <a:gd name="T6" fmla="*/ 15 w 39"/>
                <a:gd name="T7" fmla="*/ 24 h 47"/>
                <a:gd name="T8" fmla="*/ 7 w 39"/>
                <a:gd name="T9" fmla="*/ 12 h 47"/>
                <a:gd name="T10" fmla="*/ 7 w 39"/>
                <a:gd name="T11" fmla="*/ 12 h 47"/>
                <a:gd name="T12" fmla="*/ 7 w 39"/>
                <a:gd name="T13" fmla="*/ 27 h 47"/>
                <a:gd name="T14" fmla="*/ 7 w 39"/>
                <a:gd name="T15" fmla="*/ 47 h 47"/>
                <a:gd name="T16" fmla="*/ 0 w 39"/>
                <a:gd name="T17" fmla="*/ 47 h 47"/>
                <a:gd name="T18" fmla="*/ 0 w 39"/>
                <a:gd name="T19" fmla="*/ 0 h 47"/>
                <a:gd name="T20" fmla="*/ 7 w 39"/>
                <a:gd name="T21" fmla="*/ 0 h 47"/>
                <a:gd name="T22" fmla="*/ 24 w 39"/>
                <a:gd name="T23" fmla="*/ 23 h 47"/>
                <a:gd name="T24" fmla="*/ 32 w 39"/>
                <a:gd name="T25" fmla="*/ 34 h 47"/>
                <a:gd name="T26" fmla="*/ 32 w 39"/>
                <a:gd name="T27" fmla="*/ 34 h 47"/>
                <a:gd name="T28" fmla="*/ 32 w 39"/>
                <a:gd name="T29" fmla="*/ 20 h 47"/>
                <a:gd name="T30" fmla="*/ 32 w 39"/>
                <a:gd name="T31" fmla="*/ 0 h 47"/>
                <a:gd name="T32" fmla="*/ 39 w 39"/>
                <a:gd name="T3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 h="47">
                  <a:moveTo>
                    <a:pt x="39" y="0"/>
                  </a:moveTo>
                  <a:cubicBezTo>
                    <a:pt x="39" y="47"/>
                    <a:pt x="39" y="47"/>
                    <a:pt x="39" y="47"/>
                  </a:cubicBezTo>
                  <a:cubicBezTo>
                    <a:pt x="32" y="47"/>
                    <a:pt x="32" y="47"/>
                    <a:pt x="32" y="47"/>
                  </a:cubicBezTo>
                  <a:cubicBezTo>
                    <a:pt x="15" y="24"/>
                    <a:pt x="15" y="24"/>
                    <a:pt x="15" y="24"/>
                  </a:cubicBezTo>
                  <a:cubicBezTo>
                    <a:pt x="11" y="18"/>
                    <a:pt x="7" y="12"/>
                    <a:pt x="7" y="12"/>
                  </a:cubicBezTo>
                  <a:cubicBezTo>
                    <a:pt x="7" y="12"/>
                    <a:pt x="7" y="12"/>
                    <a:pt x="7" y="12"/>
                  </a:cubicBezTo>
                  <a:cubicBezTo>
                    <a:pt x="7" y="12"/>
                    <a:pt x="7" y="19"/>
                    <a:pt x="7" y="27"/>
                  </a:cubicBezTo>
                  <a:cubicBezTo>
                    <a:pt x="7" y="47"/>
                    <a:pt x="7" y="47"/>
                    <a:pt x="7" y="47"/>
                  </a:cubicBezTo>
                  <a:cubicBezTo>
                    <a:pt x="0" y="47"/>
                    <a:pt x="0" y="47"/>
                    <a:pt x="0" y="47"/>
                  </a:cubicBezTo>
                  <a:cubicBezTo>
                    <a:pt x="0" y="0"/>
                    <a:pt x="0" y="0"/>
                    <a:pt x="0" y="0"/>
                  </a:cubicBezTo>
                  <a:cubicBezTo>
                    <a:pt x="7" y="0"/>
                    <a:pt x="7" y="0"/>
                    <a:pt x="7" y="0"/>
                  </a:cubicBezTo>
                  <a:cubicBezTo>
                    <a:pt x="24" y="23"/>
                    <a:pt x="24" y="23"/>
                    <a:pt x="24" y="23"/>
                  </a:cubicBezTo>
                  <a:cubicBezTo>
                    <a:pt x="27" y="28"/>
                    <a:pt x="32" y="34"/>
                    <a:pt x="32" y="34"/>
                  </a:cubicBezTo>
                  <a:cubicBezTo>
                    <a:pt x="32" y="34"/>
                    <a:pt x="32" y="34"/>
                    <a:pt x="32" y="34"/>
                  </a:cubicBezTo>
                  <a:cubicBezTo>
                    <a:pt x="32" y="34"/>
                    <a:pt x="32" y="27"/>
                    <a:pt x="32" y="20"/>
                  </a:cubicBezTo>
                  <a:cubicBezTo>
                    <a:pt x="32" y="0"/>
                    <a:pt x="32" y="0"/>
                    <a:pt x="32" y="0"/>
                  </a:cubicBezTo>
                  <a:lnTo>
                    <a:pt x="3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7" name="Freeform 56"/>
            <p:cNvSpPr>
              <a:spLocks noEditPoints="1"/>
            </p:cNvSpPr>
            <p:nvPr userDrawn="1"/>
          </p:nvSpPr>
          <p:spPr bwMode="auto">
            <a:xfrm>
              <a:off x="3805238" y="3448050"/>
              <a:ext cx="139700" cy="149225"/>
            </a:xfrm>
            <a:custGeom>
              <a:avLst/>
              <a:gdLst>
                <a:gd name="T0" fmla="*/ 20 w 44"/>
                <a:gd name="T1" fmla="*/ 0 h 47"/>
                <a:gd name="T2" fmla="*/ 44 w 44"/>
                <a:gd name="T3" fmla="*/ 24 h 47"/>
                <a:gd name="T4" fmla="*/ 20 w 44"/>
                <a:gd name="T5" fmla="*/ 47 h 47"/>
                <a:gd name="T6" fmla="*/ 0 w 44"/>
                <a:gd name="T7" fmla="*/ 47 h 47"/>
                <a:gd name="T8" fmla="*/ 0 w 44"/>
                <a:gd name="T9" fmla="*/ 0 h 47"/>
                <a:gd name="T10" fmla="*/ 20 w 44"/>
                <a:gd name="T11" fmla="*/ 0 h 47"/>
                <a:gd name="T12" fmla="*/ 20 w 44"/>
                <a:gd name="T13" fmla="*/ 40 h 47"/>
                <a:gd name="T14" fmla="*/ 36 w 44"/>
                <a:gd name="T15" fmla="*/ 24 h 47"/>
                <a:gd name="T16" fmla="*/ 20 w 44"/>
                <a:gd name="T17" fmla="*/ 7 h 47"/>
                <a:gd name="T18" fmla="*/ 7 w 44"/>
                <a:gd name="T19" fmla="*/ 7 h 47"/>
                <a:gd name="T20" fmla="*/ 7 w 44"/>
                <a:gd name="T21" fmla="*/ 40 h 47"/>
                <a:gd name="T22" fmla="*/ 20 w 44"/>
                <a:gd name="T23"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7">
                  <a:moveTo>
                    <a:pt x="20" y="0"/>
                  </a:moveTo>
                  <a:cubicBezTo>
                    <a:pt x="33" y="0"/>
                    <a:pt x="44" y="10"/>
                    <a:pt x="44" y="24"/>
                  </a:cubicBezTo>
                  <a:cubicBezTo>
                    <a:pt x="44" y="38"/>
                    <a:pt x="33" y="47"/>
                    <a:pt x="20" y="47"/>
                  </a:cubicBezTo>
                  <a:cubicBezTo>
                    <a:pt x="0" y="47"/>
                    <a:pt x="0" y="47"/>
                    <a:pt x="0" y="47"/>
                  </a:cubicBezTo>
                  <a:cubicBezTo>
                    <a:pt x="0" y="0"/>
                    <a:pt x="0" y="0"/>
                    <a:pt x="0" y="0"/>
                  </a:cubicBezTo>
                  <a:lnTo>
                    <a:pt x="20" y="0"/>
                  </a:lnTo>
                  <a:close/>
                  <a:moveTo>
                    <a:pt x="20" y="40"/>
                  </a:moveTo>
                  <a:cubicBezTo>
                    <a:pt x="29" y="40"/>
                    <a:pt x="36" y="34"/>
                    <a:pt x="36" y="24"/>
                  </a:cubicBezTo>
                  <a:cubicBezTo>
                    <a:pt x="36" y="13"/>
                    <a:pt x="29" y="7"/>
                    <a:pt x="20" y="7"/>
                  </a:cubicBezTo>
                  <a:cubicBezTo>
                    <a:pt x="7" y="7"/>
                    <a:pt x="7" y="7"/>
                    <a:pt x="7" y="7"/>
                  </a:cubicBezTo>
                  <a:cubicBezTo>
                    <a:pt x="7" y="40"/>
                    <a:pt x="7" y="40"/>
                    <a:pt x="7" y="40"/>
                  </a:cubicBezTo>
                  <a:lnTo>
                    <a:pt x="20"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8" name="Freeform 57"/>
            <p:cNvSpPr>
              <a:spLocks/>
            </p:cNvSpPr>
            <p:nvPr userDrawn="1"/>
          </p:nvSpPr>
          <p:spPr bwMode="auto">
            <a:xfrm>
              <a:off x="4027488" y="3448050"/>
              <a:ext cx="117475" cy="149225"/>
            </a:xfrm>
            <a:custGeom>
              <a:avLst/>
              <a:gdLst>
                <a:gd name="T0" fmla="*/ 74 w 74"/>
                <a:gd name="T1" fmla="*/ 0 h 94"/>
                <a:gd name="T2" fmla="*/ 74 w 74"/>
                <a:gd name="T3" fmla="*/ 14 h 94"/>
                <a:gd name="T4" fmla="*/ 44 w 74"/>
                <a:gd name="T5" fmla="*/ 14 h 94"/>
                <a:gd name="T6" fmla="*/ 44 w 74"/>
                <a:gd name="T7" fmla="*/ 94 h 94"/>
                <a:gd name="T8" fmla="*/ 30 w 74"/>
                <a:gd name="T9" fmla="*/ 94 h 94"/>
                <a:gd name="T10" fmla="*/ 30 w 74"/>
                <a:gd name="T11" fmla="*/ 14 h 94"/>
                <a:gd name="T12" fmla="*/ 0 w 74"/>
                <a:gd name="T13" fmla="*/ 14 h 94"/>
                <a:gd name="T14" fmla="*/ 0 w 74"/>
                <a:gd name="T15" fmla="*/ 0 h 94"/>
                <a:gd name="T16" fmla="*/ 74 w 74"/>
                <a:gd name="T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94">
                  <a:moveTo>
                    <a:pt x="74" y="0"/>
                  </a:moveTo>
                  <a:lnTo>
                    <a:pt x="74" y="14"/>
                  </a:lnTo>
                  <a:lnTo>
                    <a:pt x="44" y="14"/>
                  </a:lnTo>
                  <a:lnTo>
                    <a:pt x="44" y="94"/>
                  </a:lnTo>
                  <a:lnTo>
                    <a:pt x="30" y="94"/>
                  </a:lnTo>
                  <a:lnTo>
                    <a:pt x="30" y="14"/>
                  </a:lnTo>
                  <a:lnTo>
                    <a:pt x="0" y="14"/>
                  </a:lnTo>
                  <a:lnTo>
                    <a:pt x="0"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19" name="Freeform 58"/>
            <p:cNvSpPr>
              <a:spLocks/>
            </p:cNvSpPr>
            <p:nvPr userDrawn="1"/>
          </p:nvSpPr>
          <p:spPr bwMode="auto">
            <a:xfrm>
              <a:off x="4176713" y="3448050"/>
              <a:ext cx="120650" cy="149225"/>
            </a:xfrm>
            <a:custGeom>
              <a:avLst/>
              <a:gdLst>
                <a:gd name="T0" fmla="*/ 76 w 76"/>
                <a:gd name="T1" fmla="*/ 0 h 94"/>
                <a:gd name="T2" fmla="*/ 76 w 76"/>
                <a:gd name="T3" fmla="*/ 94 h 94"/>
                <a:gd name="T4" fmla="*/ 60 w 76"/>
                <a:gd name="T5" fmla="*/ 94 h 94"/>
                <a:gd name="T6" fmla="*/ 60 w 76"/>
                <a:gd name="T7" fmla="*/ 52 h 94"/>
                <a:gd name="T8" fmla="*/ 16 w 76"/>
                <a:gd name="T9" fmla="*/ 52 h 94"/>
                <a:gd name="T10" fmla="*/ 16 w 76"/>
                <a:gd name="T11" fmla="*/ 94 h 94"/>
                <a:gd name="T12" fmla="*/ 0 w 76"/>
                <a:gd name="T13" fmla="*/ 94 h 94"/>
                <a:gd name="T14" fmla="*/ 0 w 76"/>
                <a:gd name="T15" fmla="*/ 0 h 94"/>
                <a:gd name="T16" fmla="*/ 16 w 76"/>
                <a:gd name="T17" fmla="*/ 0 h 94"/>
                <a:gd name="T18" fmla="*/ 16 w 76"/>
                <a:gd name="T19" fmla="*/ 38 h 94"/>
                <a:gd name="T20" fmla="*/ 60 w 76"/>
                <a:gd name="T21" fmla="*/ 38 h 94"/>
                <a:gd name="T22" fmla="*/ 60 w 76"/>
                <a:gd name="T23" fmla="*/ 0 h 94"/>
                <a:gd name="T24" fmla="*/ 76 w 76"/>
                <a:gd name="T25"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6" h="94">
                  <a:moveTo>
                    <a:pt x="76" y="0"/>
                  </a:moveTo>
                  <a:lnTo>
                    <a:pt x="76" y="94"/>
                  </a:lnTo>
                  <a:lnTo>
                    <a:pt x="60" y="94"/>
                  </a:lnTo>
                  <a:lnTo>
                    <a:pt x="60" y="52"/>
                  </a:lnTo>
                  <a:lnTo>
                    <a:pt x="16" y="52"/>
                  </a:lnTo>
                  <a:lnTo>
                    <a:pt x="16" y="94"/>
                  </a:lnTo>
                  <a:lnTo>
                    <a:pt x="0" y="94"/>
                  </a:lnTo>
                  <a:lnTo>
                    <a:pt x="0" y="0"/>
                  </a:lnTo>
                  <a:lnTo>
                    <a:pt x="16" y="0"/>
                  </a:lnTo>
                  <a:lnTo>
                    <a:pt x="16" y="38"/>
                  </a:lnTo>
                  <a:lnTo>
                    <a:pt x="60" y="38"/>
                  </a:lnTo>
                  <a:lnTo>
                    <a:pt x="60" y="0"/>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0" name="Freeform 59"/>
            <p:cNvSpPr>
              <a:spLocks/>
            </p:cNvSpPr>
            <p:nvPr userDrawn="1"/>
          </p:nvSpPr>
          <p:spPr bwMode="auto">
            <a:xfrm>
              <a:off x="4341813" y="3448050"/>
              <a:ext cx="104775" cy="149225"/>
            </a:xfrm>
            <a:custGeom>
              <a:avLst/>
              <a:gdLst>
                <a:gd name="T0" fmla="*/ 66 w 66"/>
                <a:gd name="T1" fmla="*/ 80 h 94"/>
                <a:gd name="T2" fmla="*/ 66 w 66"/>
                <a:gd name="T3" fmla="*/ 94 h 94"/>
                <a:gd name="T4" fmla="*/ 0 w 66"/>
                <a:gd name="T5" fmla="*/ 94 h 94"/>
                <a:gd name="T6" fmla="*/ 0 w 66"/>
                <a:gd name="T7" fmla="*/ 0 h 94"/>
                <a:gd name="T8" fmla="*/ 64 w 66"/>
                <a:gd name="T9" fmla="*/ 0 h 94"/>
                <a:gd name="T10" fmla="*/ 64 w 66"/>
                <a:gd name="T11" fmla="*/ 14 h 94"/>
                <a:gd name="T12" fmla="*/ 16 w 66"/>
                <a:gd name="T13" fmla="*/ 14 h 94"/>
                <a:gd name="T14" fmla="*/ 16 w 66"/>
                <a:gd name="T15" fmla="*/ 38 h 94"/>
                <a:gd name="T16" fmla="*/ 54 w 66"/>
                <a:gd name="T17" fmla="*/ 38 h 94"/>
                <a:gd name="T18" fmla="*/ 54 w 66"/>
                <a:gd name="T19" fmla="*/ 52 h 94"/>
                <a:gd name="T20" fmla="*/ 16 w 66"/>
                <a:gd name="T21" fmla="*/ 52 h 94"/>
                <a:gd name="T22" fmla="*/ 16 w 66"/>
                <a:gd name="T23" fmla="*/ 80 h 94"/>
                <a:gd name="T24" fmla="*/ 66 w 66"/>
                <a:gd name="T25" fmla="*/ 8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94">
                  <a:moveTo>
                    <a:pt x="66" y="80"/>
                  </a:moveTo>
                  <a:lnTo>
                    <a:pt x="66" y="94"/>
                  </a:lnTo>
                  <a:lnTo>
                    <a:pt x="0" y="94"/>
                  </a:lnTo>
                  <a:lnTo>
                    <a:pt x="0" y="0"/>
                  </a:lnTo>
                  <a:lnTo>
                    <a:pt x="64" y="0"/>
                  </a:lnTo>
                  <a:lnTo>
                    <a:pt x="64" y="14"/>
                  </a:lnTo>
                  <a:lnTo>
                    <a:pt x="16" y="14"/>
                  </a:lnTo>
                  <a:lnTo>
                    <a:pt x="16" y="38"/>
                  </a:lnTo>
                  <a:lnTo>
                    <a:pt x="54" y="38"/>
                  </a:lnTo>
                  <a:lnTo>
                    <a:pt x="54" y="52"/>
                  </a:lnTo>
                  <a:lnTo>
                    <a:pt x="16" y="52"/>
                  </a:lnTo>
                  <a:lnTo>
                    <a:pt x="16" y="80"/>
                  </a:lnTo>
                  <a:lnTo>
                    <a:pt x="66" y="8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1" name="Freeform 60"/>
            <p:cNvSpPr>
              <a:spLocks/>
            </p:cNvSpPr>
            <p:nvPr userDrawn="1"/>
          </p:nvSpPr>
          <p:spPr bwMode="auto">
            <a:xfrm>
              <a:off x="4538663" y="3444875"/>
              <a:ext cx="146050" cy="155575"/>
            </a:xfrm>
            <a:custGeom>
              <a:avLst/>
              <a:gdLst>
                <a:gd name="T0" fmla="*/ 38 w 46"/>
                <a:gd name="T1" fmla="*/ 14 h 49"/>
                <a:gd name="T2" fmla="*/ 24 w 46"/>
                <a:gd name="T3" fmla="*/ 7 h 49"/>
                <a:gd name="T4" fmla="*/ 7 w 46"/>
                <a:gd name="T5" fmla="*/ 24 h 49"/>
                <a:gd name="T6" fmla="*/ 24 w 46"/>
                <a:gd name="T7" fmla="*/ 41 h 49"/>
                <a:gd name="T8" fmla="*/ 39 w 46"/>
                <a:gd name="T9" fmla="*/ 33 h 49"/>
                <a:gd name="T10" fmla="*/ 46 w 46"/>
                <a:gd name="T11" fmla="*/ 35 h 49"/>
                <a:gd name="T12" fmla="*/ 24 w 46"/>
                <a:gd name="T13" fmla="*/ 49 h 49"/>
                <a:gd name="T14" fmla="*/ 0 w 46"/>
                <a:gd name="T15" fmla="*/ 24 h 49"/>
                <a:gd name="T16" fmla="*/ 24 w 46"/>
                <a:gd name="T17" fmla="*/ 0 h 49"/>
                <a:gd name="T18" fmla="*/ 45 w 46"/>
                <a:gd name="T19" fmla="*/ 12 h 49"/>
                <a:gd name="T20" fmla="*/ 38 w 46"/>
                <a:gd name="T21" fmla="*/ 1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49">
                  <a:moveTo>
                    <a:pt x="38" y="14"/>
                  </a:moveTo>
                  <a:cubicBezTo>
                    <a:pt x="35" y="10"/>
                    <a:pt x="30" y="7"/>
                    <a:pt x="24" y="7"/>
                  </a:cubicBezTo>
                  <a:cubicBezTo>
                    <a:pt x="14" y="7"/>
                    <a:pt x="7" y="14"/>
                    <a:pt x="7" y="24"/>
                  </a:cubicBezTo>
                  <a:cubicBezTo>
                    <a:pt x="7" y="35"/>
                    <a:pt x="15" y="41"/>
                    <a:pt x="24" y="41"/>
                  </a:cubicBezTo>
                  <a:cubicBezTo>
                    <a:pt x="30" y="41"/>
                    <a:pt x="36" y="38"/>
                    <a:pt x="39" y="33"/>
                  </a:cubicBezTo>
                  <a:cubicBezTo>
                    <a:pt x="46" y="35"/>
                    <a:pt x="46" y="35"/>
                    <a:pt x="46" y="35"/>
                  </a:cubicBezTo>
                  <a:cubicBezTo>
                    <a:pt x="42" y="43"/>
                    <a:pt x="34" y="49"/>
                    <a:pt x="24" y="49"/>
                  </a:cubicBezTo>
                  <a:cubicBezTo>
                    <a:pt x="11" y="49"/>
                    <a:pt x="0" y="39"/>
                    <a:pt x="0" y="24"/>
                  </a:cubicBezTo>
                  <a:cubicBezTo>
                    <a:pt x="0" y="10"/>
                    <a:pt x="11" y="0"/>
                    <a:pt x="24" y="0"/>
                  </a:cubicBezTo>
                  <a:cubicBezTo>
                    <a:pt x="33" y="0"/>
                    <a:pt x="41" y="5"/>
                    <a:pt x="45" y="12"/>
                  </a:cubicBezTo>
                  <a:lnTo>
                    <a:pt x="38"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2" name="Freeform 61"/>
            <p:cNvSpPr>
              <a:spLocks noEditPoints="1"/>
            </p:cNvSpPr>
            <p:nvPr userDrawn="1"/>
          </p:nvSpPr>
          <p:spPr bwMode="auto">
            <a:xfrm>
              <a:off x="4706938" y="3444875"/>
              <a:ext cx="155575" cy="155575"/>
            </a:xfrm>
            <a:custGeom>
              <a:avLst/>
              <a:gdLst>
                <a:gd name="T0" fmla="*/ 24 w 49"/>
                <a:gd name="T1" fmla="*/ 0 h 49"/>
                <a:gd name="T2" fmla="*/ 49 w 49"/>
                <a:gd name="T3" fmla="*/ 24 h 49"/>
                <a:gd name="T4" fmla="*/ 24 w 49"/>
                <a:gd name="T5" fmla="*/ 49 h 49"/>
                <a:gd name="T6" fmla="*/ 0 w 49"/>
                <a:gd name="T7" fmla="*/ 24 h 49"/>
                <a:gd name="T8" fmla="*/ 24 w 49"/>
                <a:gd name="T9" fmla="*/ 0 h 49"/>
                <a:gd name="T10" fmla="*/ 24 w 49"/>
                <a:gd name="T11" fmla="*/ 41 h 49"/>
                <a:gd name="T12" fmla="*/ 41 w 49"/>
                <a:gd name="T13" fmla="*/ 24 h 49"/>
                <a:gd name="T14" fmla="*/ 24 w 49"/>
                <a:gd name="T15" fmla="*/ 7 h 49"/>
                <a:gd name="T16" fmla="*/ 8 w 49"/>
                <a:gd name="T17" fmla="*/ 24 h 49"/>
                <a:gd name="T18" fmla="*/ 24 w 49"/>
                <a:gd name="T19" fmla="*/ 4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0"/>
                  </a:moveTo>
                  <a:cubicBezTo>
                    <a:pt x="38" y="0"/>
                    <a:pt x="49" y="10"/>
                    <a:pt x="49" y="24"/>
                  </a:cubicBezTo>
                  <a:cubicBezTo>
                    <a:pt x="49" y="39"/>
                    <a:pt x="38" y="49"/>
                    <a:pt x="24" y="49"/>
                  </a:cubicBezTo>
                  <a:cubicBezTo>
                    <a:pt x="11" y="49"/>
                    <a:pt x="0" y="39"/>
                    <a:pt x="0" y="24"/>
                  </a:cubicBezTo>
                  <a:cubicBezTo>
                    <a:pt x="0" y="10"/>
                    <a:pt x="11" y="0"/>
                    <a:pt x="24" y="0"/>
                  </a:cubicBezTo>
                  <a:moveTo>
                    <a:pt x="24" y="41"/>
                  </a:moveTo>
                  <a:cubicBezTo>
                    <a:pt x="34" y="41"/>
                    <a:pt x="41" y="35"/>
                    <a:pt x="41" y="24"/>
                  </a:cubicBezTo>
                  <a:cubicBezTo>
                    <a:pt x="41" y="14"/>
                    <a:pt x="34" y="7"/>
                    <a:pt x="24" y="7"/>
                  </a:cubicBezTo>
                  <a:cubicBezTo>
                    <a:pt x="15" y="7"/>
                    <a:pt x="8" y="14"/>
                    <a:pt x="8" y="24"/>
                  </a:cubicBezTo>
                  <a:cubicBezTo>
                    <a:pt x="8" y="35"/>
                    <a:pt x="15" y="41"/>
                    <a:pt x="24" y="4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3" name="Freeform 62"/>
            <p:cNvSpPr>
              <a:spLocks/>
            </p:cNvSpPr>
            <p:nvPr userDrawn="1"/>
          </p:nvSpPr>
          <p:spPr bwMode="auto">
            <a:xfrm>
              <a:off x="4894263" y="3448050"/>
              <a:ext cx="127000" cy="149225"/>
            </a:xfrm>
            <a:custGeom>
              <a:avLst/>
              <a:gdLst>
                <a:gd name="T0" fmla="*/ 40 w 40"/>
                <a:gd name="T1" fmla="*/ 0 h 47"/>
                <a:gd name="T2" fmla="*/ 40 w 40"/>
                <a:gd name="T3" fmla="*/ 47 h 47"/>
                <a:gd name="T4" fmla="*/ 33 w 40"/>
                <a:gd name="T5" fmla="*/ 47 h 47"/>
                <a:gd name="T6" fmla="*/ 16 w 40"/>
                <a:gd name="T7" fmla="*/ 24 h 47"/>
                <a:gd name="T8" fmla="*/ 8 w 40"/>
                <a:gd name="T9" fmla="*/ 12 h 47"/>
                <a:gd name="T10" fmla="*/ 7 w 40"/>
                <a:gd name="T11" fmla="*/ 12 h 47"/>
                <a:gd name="T12" fmla="*/ 8 w 40"/>
                <a:gd name="T13" fmla="*/ 27 h 47"/>
                <a:gd name="T14" fmla="*/ 8 w 40"/>
                <a:gd name="T15" fmla="*/ 47 h 47"/>
                <a:gd name="T16" fmla="*/ 0 w 40"/>
                <a:gd name="T17" fmla="*/ 47 h 47"/>
                <a:gd name="T18" fmla="*/ 0 w 40"/>
                <a:gd name="T19" fmla="*/ 0 h 47"/>
                <a:gd name="T20" fmla="*/ 7 w 40"/>
                <a:gd name="T21" fmla="*/ 0 h 47"/>
                <a:gd name="T22" fmla="*/ 24 w 40"/>
                <a:gd name="T23" fmla="*/ 23 h 47"/>
                <a:gd name="T24" fmla="*/ 32 w 40"/>
                <a:gd name="T25" fmla="*/ 34 h 47"/>
                <a:gd name="T26" fmla="*/ 32 w 40"/>
                <a:gd name="T27" fmla="*/ 34 h 47"/>
                <a:gd name="T28" fmla="*/ 32 w 40"/>
                <a:gd name="T29" fmla="*/ 20 h 47"/>
                <a:gd name="T30" fmla="*/ 32 w 40"/>
                <a:gd name="T31" fmla="*/ 0 h 47"/>
                <a:gd name="T32" fmla="*/ 40 w 40"/>
                <a:gd name="T3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47">
                  <a:moveTo>
                    <a:pt x="40" y="0"/>
                  </a:moveTo>
                  <a:cubicBezTo>
                    <a:pt x="40" y="47"/>
                    <a:pt x="40" y="47"/>
                    <a:pt x="40" y="47"/>
                  </a:cubicBezTo>
                  <a:cubicBezTo>
                    <a:pt x="33" y="47"/>
                    <a:pt x="33" y="47"/>
                    <a:pt x="33" y="47"/>
                  </a:cubicBezTo>
                  <a:cubicBezTo>
                    <a:pt x="16" y="24"/>
                    <a:pt x="16" y="24"/>
                    <a:pt x="16" y="24"/>
                  </a:cubicBezTo>
                  <a:cubicBezTo>
                    <a:pt x="12" y="18"/>
                    <a:pt x="8" y="12"/>
                    <a:pt x="8" y="12"/>
                  </a:cubicBezTo>
                  <a:cubicBezTo>
                    <a:pt x="7" y="12"/>
                    <a:pt x="7" y="12"/>
                    <a:pt x="7" y="12"/>
                  </a:cubicBezTo>
                  <a:cubicBezTo>
                    <a:pt x="7" y="12"/>
                    <a:pt x="8" y="19"/>
                    <a:pt x="8" y="27"/>
                  </a:cubicBezTo>
                  <a:cubicBezTo>
                    <a:pt x="8" y="47"/>
                    <a:pt x="8" y="47"/>
                    <a:pt x="8" y="47"/>
                  </a:cubicBezTo>
                  <a:cubicBezTo>
                    <a:pt x="0" y="47"/>
                    <a:pt x="0" y="47"/>
                    <a:pt x="0" y="47"/>
                  </a:cubicBezTo>
                  <a:cubicBezTo>
                    <a:pt x="0" y="0"/>
                    <a:pt x="0" y="0"/>
                    <a:pt x="0" y="0"/>
                  </a:cubicBezTo>
                  <a:cubicBezTo>
                    <a:pt x="7" y="0"/>
                    <a:pt x="7" y="0"/>
                    <a:pt x="7" y="0"/>
                  </a:cubicBezTo>
                  <a:cubicBezTo>
                    <a:pt x="24" y="23"/>
                    <a:pt x="24" y="23"/>
                    <a:pt x="24" y="23"/>
                  </a:cubicBezTo>
                  <a:cubicBezTo>
                    <a:pt x="28" y="28"/>
                    <a:pt x="32" y="34"/>
                    <a:pt x="32" y="34"/>
                  </a:cubicBezTo>
                  <a:cubicBezTo>
                    <a:pt x="32" y="34"/>
                    <a:pt x="32" y="34"/>
                    <a:pt x="32" y="34"/>
                  </a:cubicBezTo>
                  <a:cubicBezTo>
                    <a:pt x="32" y="34"/>
                    <a:pt x="32" y="27"/>
                    <a:pt x="32" y="20"/>
                  </a:cubicBezTo>
                  <a:cubicBezTo>
                    <a:pt x="32" y="0"/>
                    <a:pt x="32" y="0"/>
                    <a:pt x="32" y="0"/>
                  </a:cubicBezTo>
                  <a:lnTo>
                    <a:pt x="4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4" name="Freeform 63"/>
            <p:cNvSpPr>
              <a:spLocks/>
            </p:cNvSpPr>
            <p:nvPr userDrawn="1"/>
          </p:nvSpPr>
          <p:spPr bwMode="auto">
            <a:xfrm>
              <a:off x="5049838" y="3448050"/>
              <a:ext cx="120650" cy="149225"/>
            </a:xfrm>
            <a:custGeom>
              <a:avLst/>
              <a:gdLst>
                <a:gd name="T0" fmla="*/ 76 w 76"/>
                <a:gd name="T1" fmla="*/ 0 h 94"/>
                <a:gd name="T2" fmla="*/ 76 w 76"/>
                <a:gd name="T3" fmla="*/ 14 h 94"/>
                <a:gd name="T4" fmla="*/ 46 w 76"/>
                <a:gd name="T5" fmla="*/ 14 h 94"/>
                <a:gd name="T6" fmla="*/ 46 w 76"/>
                <a:gd name="T7" fmla="*/ 94 h 94"/>
                <a:gd name="T8" fmla="*/ 32 w 76"/>
                <a:gd name="T9" fmla="*/ 94 h 94"/>
                <a:gd name="T10" fmla="*/ 32 w 76"/>
                <a:gd name="T11" fmla="*/ 14 h 94"/>
                <a:gd name="T12" fmla="*/ 0 w 76"/>
                <a:gd name="T13" fmla="*/ 14 h 94"/>
                <a:gd name="T14" fmla="*/ 0 w 76"/>
                <a:gd name="T15" fmla="*/ 0 h 94"/>
                <a:gd name="T16" fmla="*/ 76 w 76"/>
                <a:gd name="T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94">
                  <a:moveTo>
                    <a:pt x="76" y="0"/>
                  </a:moveTo>
                  <a:lnTo>
                    <a:pt x="76" y="14"/>
                  </a:lnTo>
                  <a:lnTo>
                    <a:pt x="46" y="14"/>
                  </a:lnTo>
                  <a:lnTo>
                    <a:pt x="46" y="94"/>
                  </a:lnTo>
                  <a:lnTo>
                    <a:pt x="32" y="94"/>
                  </a:lnTo>
                  <a:lnTo>
                    <a:pt x="32" y="14"/>
                  </a:lnTo>
                  <a:lnTo>
                    <a:pt x="0" y="14"/>
                  </a:lnTo>
                  <a:lnTo>
                    <a:pt x="0" y="0"/>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5" name="Freeform 64"/>
            <p:cNvSpPr>
              <a:spLocks noEditPoints="1"/>
            </p:cNvSpPr>
            <p:nvPr userDrawn="1"/>
          </p:nvSpPr>
          <p:spPr bwMode="auto">
            <a:xfrm>
              <a:off x="5202238" y="3448050"/>
              <a:ext cx="111125" cy="149225"/>
            </a:xfrm>
            <a:custGeom>
              <a:avLst/>
              <a:gdLst>
                <a:gd name="T0" fmla="*/ 26 w 35"/>
                <a:gd name="T1" fmla="*/ 47 h 47"/>
                <a:gd name="T2" fmla="*/ 17 w 35"/>
                <a:gd name="T3" fmla="*/ 30 h 47"/>
                <a:gd name="T4" fmla="*/ 15 w 35"/>
                <a:gd name="T5" fmla="*/ 30 h 47"/>
                <a:gd name="T6" fmla="*/ 7 w 35"/>
                <a:gd name="T7" fmla="*/ 30 h 47"/>
                <a:gd name="T8" fmla="*/ 7 w 35"/>
                <a:gd name="T9" fmla="*/ 47 h 47"/>
                <a:gd name="T10" fmla="*/ 0 w 35"/>
                <a:gd name="T11" fmla="*/ 47 h 47"/>
                <a:gd name="T12" fmla="*/ 0 w 35"/>
                <a:gd name="T13" fmla="*/ 0 h 47"/>
                <a:gd name="T14" fmla="*/ 15 w 35"/>
                <a:gd name="T15" fmla="*/ 0 h 47"/>
                <a:gd name="T16" fmla="*/ 33 w 35"/>
                <a:gd name="T17" fmla="*/ 15 h 47"/>
                <a:gd name="T18" fmla="*/ 24 w 35"/>
                <a:gd name="T19" fmla="*/ 29 h 47"/>
                <a:gd name="T20" fmla="*/ 35 w 35"/>
                <a:gd name="T21" fmla="*/ 47 h 47"/>
                <a:gd name="T22" fmla="*/ 26 w 35"/>
                <a:gd name="T23" fmla="*/ 47 h 47"/>
                <a:gd name="T24" fmla="*/ 16 w 35"/>
                <a:gd name="T25" fmla="*/ 24 h 47"/>
                <a:gd name="T26" fmla="*/ 25 w 35"/>
                <a:gd name="T27" fmla="*/ 15 h 47"/>
                <a:gd name="T28" fmla="*/ 16 w 35"/>
                <a:gd name="T29" fmla="*/ 7 h 47"/>
                <a:gd name="T30" fmla="*/ 7 w 35"/>
                <a:gd name="T31" fmla="*/ 7 h 47"/>
                <a:gd name="T32" fmla="*/ 7 w 35"/>
                <a:gd name="T33" fmla="*/ 24 h 47"/>
                <a:gd name="T34" fmla="*/ 16 w 35"/>
                <a:gd name="T35"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7">
                  <a:moveTo>
                    <a:pt x="26" y="47"/>
                  </a:moveTo>
                  <a:cubicBezTo>
                    <a:pt x="17" y="30"/>
                    <a:pt x="17" y="30"/>
                    <a:pt x="17" y="30"/>
                  </a:cubicBezTo>
                  <a:cubicBezTo>
                    <a:pt x="15" y="30"/>
                    <a:pt x="15" y="30"/>
                    <a:pt x="15" y="30"/>
                  </a:cubicBezTo>
                  <a:cubicBezTo>
                    <a:pt x="7" y="30"/>
                    <a:pt x="7" y="30"/>
                    <a:pt x="7" y="30"/>
                  </a:cubicBezTo>
                  <a:cubicBezTo>
                    <a:pt x="7" y="47"/>
                    <a:pt x="7" y="47"/>
                    <a:pt x="7" y="47"/>
                  </a:cubicBezTo>
                  <a:cubicBezTo>
                    <a:pt x="0" y="47"/>
                    <a:pt x="0" y="47"/>
                    <a:pt x="0" y="47"/>
                  </a:cubicBezTo>
                  <a:cubicBezTo>
                    <a:pt x="0" y="0"/>
                    <a:pt x="0" y="0"/>
                    <a:pt x="0" y="0"/>
                  </a:cubicBezTo>
                  <a:cubicBezTo>
                    <a:pt x="15" y="0"/>
                    <a:pt x="15" y="0"/>
                    <a:pt x="15" y="0"/>
                  </a:cubicBezTo>
                  <a:cubicBezTo>
                    <a:pt x="26" y="0"/>
                    <a:pt x="33" y="6"/>
                    <a:pt x="33" y="15"/>
                  </a:cubicBezTo>
                  <a:cubicBezTo>
                    <a:pt x="33" y="22"/>
                    <a:pt x="30" y="26"/>
                    <a:pt x="24" y="29"/>
                  </a:cubicBezTo>
                  <a:cubicBezTo>
                    <a:pt x="35" y="47"/>
                    <a:pt x="35" y="47"/>
                    <a:pt x="35" y="47"/>
                  </a:cubicBezTo>
                  <a:lnTo>
                    <a:pt x="26" y="47"/>
                  </a:lnTo>
                  <a:close/>
                  <a:moveTo>
                    <a:pt x="16" y="24"/>
                  </a:moveTo>
                  <a:cubicBezTo>
                    <a:pt x="22" y="24"/>
                    <a:pt x="25" y="20"/>
                    <a:pt x="25" y="15"/>
                  </a:cubicBezTo>
                  <a:cubicBezTo>
                    <a:pt x="25" y="10"/>
                    <a:pt x="22" y="7"/>
                    <a:pt x="16" y="7"/>
                  </a:cubicBezTo>
                  <a:cubicBezTo>
                    <a:pt x="7" y="7"/>
                    <a:pt x="7" y="7"/>
                    <a:pt x="7" y="7"/>
                  </a:cubicBezTo>
                  <a:cubicBezTo>
                    <a:pt x="7" y="24"/>
                    <a:pt x="7" y="24"/>
                    <a:pt x="7" y="24"/>
                  </a:cubicBezTo>
                  <a:lnTo>
                    <a:pt x="16"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6" name="Freeform 65"/>
            <p:cNvSpPr>
              <a:spLocks noEditPoints="1"/>
            </p:cNvSpPr>
            <p:nvPr userDrawn="1"/>
          </p:nvSpPr>
          <p:spPr bwMode="auto">
            <a:xfrm>
              <a:off x="5332413" y="3448050"/>
              <a:ext cx="146050" cy="149225"/>
            </a:xfrm>
            <a:custGeom>
              <a:avLst/>
              <a:gdLst>
                <a:gd name="T0" fmla="*/ 34 w 46"/>
                <a:gd name="T1" fmla="*/ 36 h 47"/>
                <a:gd name="T2" fmla="*/ 12 w 46"/>
                <a:gd name="T3" fmla="*/ 36 h 47"/>
                <a:gd name="T4" fmla="*/ 8 w 46"/>
                <a:gd name="T5" fmla="*/ 47 h 47"/>
                <a:gd name="T6" fmla="*/ 0 w 46"/>
                <a:gd name="T7" fmla="*/ 47 h 47"/>
                <a:gd name="T8" fmla="*/ 20 w 46"/>
                <a:gd name="T9" fmla="*/ 0 h 47"/>
                <a:gd name="T10" fmla="*/ 26 w 46"/>
                <a:gd name="T11" fmla="*/ 0 h 47"/>
                <a:gd name="T12" fmla="*/ 46 w 46"/>
                <a:gd name="T13" fmla="*/ 47 h 47"/>
                <a:gd name="T14" fmla="*/ 38 w 46"/>
                <a:gd name="T15" fmla="*/ 47 h 47"/>
                <a:gd name="T16" fmla="*/ 34 w 46"/>
                <a:gd name="T17" fmla="*/ 36 h 47"/>
                <a:gd name="T18" fmla="*/ 31 w 46"/>
                <a:gd name="T19" fmla="*/ 30 h 47"/>
                <a:gd name="T20" fmla="*/ 25 w 46"/>
                <a:gd name="T21" fmla="*/ 15 h 47"/>
                <a:gd name="T22" fmla="*/ 23 w 46"/>
                <a:gd name="T23" fmla="*/ 9 h 47"/>
                <a:gd name="T24" fmla="*/ 23 w 46"/>
                <a:gd name="T25" fmla="*/ 9 h 47"/>
                <a:gd name="T26" fmla="*/ 21 w 46"/>
                <a:gd name="T27" fmla="*/ 15 h 47"/>
                <a:gd name="T28" fmla="*/ 15 w 46"/>
                <a:gd name="T29" fmla="*/ 30 h 47"/>
                <a:gd name="T30" fmla="*/ 31 w 46"/>
                <a:gd name="T31" fmla="*/ 3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47">
                  <a:moveTo>
                    <a:pt x="34" y="36"/>
                  </a:moveTo>
                  <a:cubicBezTo>
                    <a:pt x="12" y="36"/>
                    <a:pt x="12" y="36"/>
                    <a:pt x="12" y="36"/>
                  </a:cubicBezTo>
                  <a:cubicBezTo>
                    <a:pt x="8" y="47"/>
                    <a:pt x="8" y="47"/>
                    <a:pt x="8" y="47"/>
                  </a:cubicBezTo>
                  <a:cubicBezTo>
                    <a:pt x="0" y="47"/>
                    <a:pt x="0" y="47"/>
                    <a:pt x="0" y="47"/>
                  </a:cubicBezTo>
                  <a:cubicBezTo>
                    <a:pt x="20" y="0"/>
                    <a:pt x="20" y="0"/>
                    <a:pt x="20" y="0"/>
                  </a:cubicBezTo>
                  <a:cubicBezTo>
                    <a:pt x="26" y="0"/>
                    <a:pt x="26" y="0"/>
                    <a:pt x="26" y="0"/>
                  </a:cubicBezTo>
                  <a:cubicBezTo>
                    <a:pt x="46" y="47"/>
                    <a:pt x="46" y="47"/>
                    <a:pt x="46" y="47"/>
                  </a:cubicBezTo>
                  <a:cubicBezTo>
                    <a:pt x="38" y="47"/>
                    <a:pt x="38" y="47"/>
                    <a:pt x="38" y="47"/>
                  </a:cubicBezTo>
                  <a:lnTo>
                    <a:pt x="34" y="36"/>
                  </a:lnTo>
                  <a:close/>
                  <a:moveTo>
                    <a:pt x="31" y="30"/>
                  </a:moveTo>
                  <a:cubicBezTo>
                    <a:pt x="25" y="15"/>
                    <a:pt x="25" y="15"/>
                    <a:pt x="25" y="15"/>
                  </a:cubicBezTo>
                  <a:cubicBezTo>
                    <a:pt x="24" y="13"/>
                    <a:pt x="23" y="9"/>
                    <a:pt x="23" y="9"/>
                  </a:cubicBezTo>
                  <a:cubicBezTo>
                    <a:pt x="23" y="9"/>
                    <a:pt x="23" y="9"/>
                    <a:pt x="23" y="9"/>
                  </a:cubicBezTo>
                  <a:cubicBezTo>
                    <a:pt x="23" y="9"/>
                    <a:pt x="22" y="13"/>
                    <a:pt x="21" y="15"/>
                  </a:cubicBezTo>
                  <a:cubicBezTo>
                    <a:pt x="15" y="30"/>
                    <a:pt x="15" y="30"/>
                    <a:pt x="15" y="30"/>
                  </a:cubicBezTo>
                  <a:lnTo>
                    <a:pt x="31"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7" name="Freeform 66"/>
            <p:cNvSpPr>
              <a:spLocks/>
            </p:cNvSpPr>
            <p:nvPr userDrawn="1"/>
          </p:nvSpPr>
          <p:spPr bwMode="auto">
            <a:xfrm>
              <a:off x="5491163" y="3444875"/>
              <a:ext cx="146050" cy="155575"/>
            </a:xfrm>
            <a:custGeom>
              <a:avLst/>
              <a:gdLst>
                <a:gd name="T0" fmla="*/ 37 w 46"/>
                <a:gd name="T1" fmla="*/ 14 h 49"/>
                <a:gd name="T2" fmla="*/ 24 w 46"/>
                <a:gd name="T3" fmla="*/ 7 h 49"/>
                <a:gd name="T4" fmla="*/ 7 w 46"/>
                <a:gd name="T5" fmla="*/ 24 h 49"/>
                <a:gd name="T6" fmla="*/ 24 w 46"/>
                <a:gd name="T7" fmla="*/ 41 h 49"/>
                <a:gd name="T8" fmla="*/ 38 w 46"/>
                <a:gd name="T9" fmla="*/ 33 h 49"/>
                <a:gd name="T10" fmla="*/ 46 w 46"/>
                <a:gd name="T11" fmla="*/ 35 h 49"/>
                <a:gd name="T12" fmla="*/ 24 w 46"/>
                <a:gd name="T13" fmla="*/ 49 h 49"/>
                <a:gd name="T14" fmla="*/ 0 w 46"/>
                <a:gd name="T15" fmla="*/ 24 h 49"/>
                <a:gd name="T16" fmla="*/ 24 w 46"/>
                <a:gd name="T17" fmla="*/ 0 h 49"/>
                <a:gd name="T18" fmla="*/ 45 w 46"/>
                <a:gd name="T19" fmla="*/ 12 h 49"/>
                <a:gd name="T20" fmla="*/ 37 w 46"/>
                <a:gd name="T21" fmla="*/ 1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49">
                  <a:moveTo>
                    <a:pt x="37" y="14"/>
                  </a:moveTo>
                  <a:cubicBezTo>
                    <a:pt x="35" y="10"/>
                    <a:pt x="29" y="7"/>
                    <a:pt x="24" y="7"/>
                  </a:cubicBezTo>
                  <a:cubicBezTo>
                    <a:pt x="14" y="7"/>
                    <a:pt x="7" y="14"/>
                    <a:pt x="7" y="24"/>
                  </a:cubicBezTo>
                  <a:cubicBezTo>
                    <a:pt x="7" y="35"/>
                    <a:pt x="14" y="41"/>
                    <a:pt x="24" y="41"/>
                  </a:cubicBezTo>
                  <a:cubicBezTo>
                    <a:pt x="30" y="41"/>
                    <a:pt x="36" y="38"/>
                    <a:pt x="38" y="33"/>
                  </a:cubicBezTo>
                  <a:cubicBezTo>
                    <a:pt x="46" y="35"/>
                    <a:pt x="46" y="35"/>
                    <a:pt x="46" y="35"/>
                  </a:cubicBezTo>
                  <a:cubicBezTo>
                    <a:pt x="42" y="43"/>
                    <a:pt x="33" y="49"/>
                    <a:pt x="24" y="49"/>
                  </a:cubicBezTo>
                  <a:cubicBezTo>
                    <a:pt x="10" y="49"/>
                    <a:pt x="0" y="39"/>
                    <a:pt x="0" y="24"/>
                  </a:cubicBezTo>
                  <a:cubicBezTo>
                    <a:pt x="0" y="10"/>
                    <a:pt x="10" y="0"/>
                    <a:pt x="24" y="0"/>
                  </a:cubicBezTo>
                  <a:cubicBezTo>
                    <a:pt x="33" y="0"/>
                    <a:pt x="41" y="5"/>
                    <a:pt x="45" y="12"/>
                  </a:cubicBezTo>
                  <a:lnTo>
                    <a:pt x="37"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8" name="Freeform 67"/>
            <p:cNvSpPr>
              <a:spLocks/>
            </p:cNvSpPr>
            <p:nvPr userDrawn="1"/>
          </p:nvSpPr>
          <p:spPr bwMode="auto">
            <a:xfrm>
              <a:off x="5653088" y="3448050"/>
              <a:ext cx="120650" cy="149225"/>
            </a:xfrm>
            <a:custGeom>
              <a:avLst/>
              <a:gdLst>
                <a:gd name="T0" fmla="*/ 76 w 76"/>
                <a:gd name="T1" fmla="*/ 0 h 94"/>
                <a:gd name="T2" fmla="*/ 76 w 76"/>
                <a:gd name="T3" fmla="*/ 14 h 94"/>
                <a:gd name="T4" fmla="*/ 46 w 76"/>
                <a:gd name="T5" fmla="*/ 14 h 94"/>
                <a:gd name="T6" fmla="*/ 46 w 76"/>
                <a:gd name="T7" fmla="*/ 94 h 94"/>
                <a:gd name="T8" fmla="*/ 30 w 76"/>
                <a:gd name="T9" fmla="*/ 94 h 94"/>
                <a:gd name="T10" fmla="*/ 30 w 76"/>
                <a:gd name="T11" fmla="*/ 14 h 94"/>
                <a:gd name="T12" fmla="*/ 0 w 76"/>
                <a:gd name="T13" fmla="*/ 14 h 94"/>
                <a:gd name="T14" fmla="*/ 0 w 76"/>
                <a:gd name="T15" fmla="*/ 0 h 94"/>
                <a:gd name="T16" fmla="*/ 76 w 76"/>
                <a:gd name="T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94">
                  <a:moveTo>
                    <a:pt x="76" y="0"/>
                  </a:moveTo>
                  <a:lnTo>
                    <a:pt x="76" y="14"/>
                  </a:lnTo>
                  <a:lnTo>
                    <a:pt x="46" y="14"/>
                  </a:lnTo>
                  <a:lnTo>
                    <a:pt x="46" y="94"/>
                  </a:lnTo>
                  <a:lnTo>
                    <a:pt x="30" y="94"/>
                  </a:lnTo>
                  <a:lnTo>
                    <a:pt x="30" y="14"/>
                  </a:lnTo>
                  <a:lnTo>
                    <a:pt x="0" y="14"/>
                  </a:lnTo>
                  <a:lnTo>
                    <a:pt x="0" y="0"/>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29" name="Freeform 68"/>
            <p:cNvSpPr>
              <a:spLocks/>
            </p:cNvSpPr>
            <p:nvPr userDrawn="1"/>
          </p:nvSpPr>
          <p:spPr bwMode="auto">
            <a:xfrm>
              <a:off x="4402138" y="2797175"/>
              <a:ext cx="60325" cy="88900"/>
            </a:xfrm>
            <a:custGeom>
              <a:avLst/>
              <a:gdLst>
                <a:gd name="T0" fmla="*/ 17 w 19"/>
                <a:gd name="T1" fmla="*/ 13 h 28"/>
                <a:gd name="T2" fmla="*/ 5 w 19"/>
                <a:gd name="T3" fmla="*/ 9 h 28"/>
                <a:gd name="T4" fmla="*/ 8 w 19"/>
                <a:gd name="T5" fmla="*/ 25 h 28"/>
                <a:gd name="T6" fmla="*/ 13 w 19"/>
                <a:gd name="T7" fmla="*/ 26 h 28"/>
                <a:gd name="T8" fmla="*/ 14 w 19"/>
                <a:gd name="T9" fmla="*/ 21 h 28"/>
                <a:gd name="T10" fmla="*/ 17 w 19"/>
                <a:gd name="T11" fmla="*/ 13 h 28"/>
              </a:gdLst>
              <a:ahLst/>
              <a:cxnLst>
                <a:cxn ang="0">
                  <a:pos x="T0" y="T1"/>
                </a:cxn>
                <a:cxn ang="0">
                  <a:pos x="T2" y="T3"/>
                </a:cxn>
                <a:cxn ang="0">
                  <a:pos x="T4" y="T5"/>
                </a:cxn>
                <a:cxn ang="0">
                  <a:pos x="T6" y="T7"/>
                </a:cxn>
                <a:cxn ang="0">
                  <a:pos x="T8" y="T9"/>
                </a:cxn>
                <a:cxn ang="0">
                  <a:pos x="T10" y="T11"/>
                </a:cxn>
              </a:cxnLst>
              <a:rect l="0" t="0" r="r" b="b"/>
              <a:pathLst>
                <a:path w="19" h="28">
                  <a:moveTo>
                    <a:pt x="17" y="13"/>
                  </a:moveTo>
                  <a:cubicBezTo>
                    <a:pt x="17" y="13"/>
                    <a:pt x="12" y="0"/>
                    <a:pt x="5" y="9"/>
                  </a:cubicBezTo>
                  <a:cubicBezTo>
                    <a:pt x="5" y="9"/>
                    <a:pt x="0" y="13"/>
                    <a:pt x="8" y="25"/>
                  </a:cubicBezTo>
                  <a:cubicBezTo>
                    <a:pt x="8" y="25"/>
                    <a:pt x="10" y="28"/>
                    <a:pt x="13" y="26"/>
                  </a:cubicBezTo>
                  <a:cubicBezTo>
                    <a:pt x="13" y="26"/>
                    <a:pt x="16" y="26"/>
                    <a:pt x="14" y="21"/>
                  </a:cubicBezTo>
                  <a:cubicBezTo>
                    <a:pt x="14" y="21"/>
                    <a:pt x="19" y="21"/>
                    <a:pt x="17" y="1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0" name="Freeform 69"/>
            <p:cNvSpPr>
              <a:spLocks/>
            </p:cNvSpPr>
            <p:nvPr userDrawn="1"/>
          </p:nvSpPr>
          <p:spPr bwMode="auto">
            <a:xfrm>
              <a:off x="6319838" y="2781300"/>
              <a:ext cx="60325" cy="85725"/>
            </a:xfrm>
            <a:custGeom>
              <a:avLst/>
              <a:gdLst>
                <a:gd name="T0" fmla="*/ 16 w 19"/>
                <a:gd name="T1" fmla="*/ 12 h 27"/>
                <a:gd name="T2" fmla="*/ 4 w 19"/>
                <a:gd name="T3" fmla="*/ 8 h 27"/>
                <a:gd name="T4" fmla="*/ 8 w 19"/>
                <a:gd name="T5" fmla="*/ 24 h 27"/>
                <a:gd name="T6" fmla="*/ 12 w 19"/>
                <a:gd name="T7" fmla="*/ 26 h 27"/>
                <a:gd name="T8" fmla="*/ 14 w 19"/>
                <a:gd name="T9" fmla="*/ 21 h 27"/>
                <a:gd name="T10" fmla="*/ 16 w 19"/>
                <a:gd name="T11" fmla="*/ 12 h 27"/>
              </a:gdLst>
              <a:ahLst/>
              <a:cxnLst>
                <a:cxn ang="0">
                  <a:pos x="T0" y="T1"/>
                </a:cxn>
                <a:cxn ang="0">
                  <a:pos x="T2" y="T3"/>
                </a:cxn>
                <a:cxn ang="0">
                  <a:pos x="T4" y="T5"/>
                </a:cxn>
                <a:cxn ang="0">
                  <a:pos x="T6" y="T7"/>
                </a:cxn>
                <a:cxn ang="0">
                  <a:pos x="T8" y="T9"/>
                </a:cxn>
                <a:cxn ang="0">
                  <a:pos x="T10" y="T11"/>
                </a:cxn>
              </a:cxnLst>
              <a:rect l="0" t="0" r="r" b="b"/>
              <a:pathLst>
                <a:path w="19" h="27">
                  <a:moveTo>
                    <a:pt x="16" y="12"/>
                  </a:moveTo>
                  <a:cubicBezTo>
                    <a:pt x="16" y="12"/>
                    <a:pt x="12" y="0"/>
                    <a:pt x="4" y="8"/>
                  </a:cubicBezTo>
                  <a:cubicBezTo>
                    <a:pt x="4" y="8"/>
                    <a:pt x="0" y="12"/>
                    <a:pt x="8" y="24"/>
                  </a:cubicBezTo>
                  <a:cubicBezTo>
                    <a:pt x="8" y="24"/>
                    <a:pt x="10" y="27"/>
                    <a:pt x="12" y="26"/>
                  </a:cubicBezTo>
                  <a:cubicBezTo>
                    <a:pt x="12" y="26"/>
                    <a:pt x="16" y="25"/>
                    <a:pt x="14" y="21"/>
                  </a:cubicBezTo>
                  <a:cubicBezTo>
                    <a:pt x="14" y="21"/>
                    <a:pt x="19" y="20"/>
                    <a:pt x="16"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1" name="Freeform 70"/>
            <p:cNvSpPr>
              <a:spLocks noEditPoints="1"/>
            </p:cNvSpPr>
            <p:nvPr userDrawn="1"/>
          </p:nvSpPr>
          <p:spPr bwMode="auto">
            <a:xfrm>
              <a:off x="2074863" y="2765425"/>
              <a:ext cx="1362075" cy="650875"/>
            </a:xfrm>
            <a:custGeom>
              <a:avLst/>
              <a:gdLst>
                <a:gd name="T0" fmla="*/ 406 w 429"/>
                <a:gd name="T1" fmla="*/ 144 h 205"/>
                <a:gd name="T2" fmla="*/ 377 w 429"/>
                <a:gd name="T3" fmla="*/ 95 h 205"/>
                <a:gd name="T4" fmla="*/ 429 w 429"/>
                <a:gd name="T5" fmla="*/ 20 h 205"/>
                <a:gd name="T6" fmla="*/ 397 w 429"/>
                <a:gd name="T7" fmla="*/ 31 h 205"/>
                <a:gd name="T8" fmla="*/ 368 w 429"/>
                <a:gd name="T9" fmla="*/ 93 h 205"/>
                <a:gd name="T10" fmla="*/ 275 w 429"/>
                <a:gd name="T11" fmla="*/ 150 h 205"/>
                <a:gd name="T12" fmla="*/ 235 w 429"/>
                <a:gd name="T13" fmla="*/ 134 h 205"/>
                <a:gd name="T14" fmla="*/ 253 w 429"/>
                <a:gd name="T15" fmla="*/ 122 h 205"/>
                <a:gd name="T16" fmla="*/ 259 w 429"/>
                <a:gd name="T17" fmla="*/ 105 h 205"/>
                <a:gd name="T18" fmla="*/ 228 w 429"/>
                <a:gd name="T19" fmla="*/ 123 h 205"/>
                <a:gd name="T20" fmla="*/ 228 w 429"/>
                <a:gd name="T21" fmla="*/ 130 h 205"/>
                <a:gd name="T22" fmla="*/ 183 w 429"/>
                <a:gd name="T23" fmla="*/ 143 h 205"/>
                <a:gd name="T24" fmla="*/ 79 w 429"/>
                <a:gd name="T25" fmla="*/ 102 h 205"/>
                <a:gd name="T26" fmla="*/ 132 w 429"/>
                <a:gd name="T27" fmla="*/ 47 h 205"/>
                <a:gd name="T28" fmla="*/ 121 w 429"/>
                <a:gd name="T29" fmla="*/ 29 h 205"/>
                <a:gd name="T30" fmla="*/ 17 w 429"/>
                <a:gd name="T31" fmla="*/ 143 h 205"/>
                <a:gd name="T32" fmla="*/ 23 w 429"/>
                <a:gd name="T33" fmla="*/ 198 h 205"/>
                <a:gd name="T34" fmla="*/ 64 w 429"/>
                <a:gd name="T35" fmla="*/ 117 h 205"/>
                <a:gd name="T36" fmla="*/ 69 w 429"/>
                <a:gd name="T37" fmla="*/ 108 h 205"/>
                <a:gd name="T38" fmla="*/ 99 w 429"/>
                <a:gd name="T39" fmla="*/ 130 h 205"/>
                <a:gd name="T40" fmla="*/ 227 w 429"/>
                <a:gd name="T41" fmla="*/ 138 h 205"/>
                <a:gd name="T42" fmla="*/ 307 w 429"/>
                <a:gd name="T43" fmla="*/ 145 h 205"/>
                <a:gd name="T44" fmla="*/ 368 w 429"/>
                <a:gd name="T45" fmla="*/ 102 h 205"/>
                <a:gd name="T46" fmla="*/ 379 w 429"/>
                <a:gd name="T47" fmla="*/ 136 h 205"/>
                <a:gd name="T48" fmla="*/ 404 w 429"/>
                <a:gd name="T49" fmla="*/ 150 h 205"/>
                <a:gd name="T50" fmla="*/ 406 w 429"/>
                <a:gd name="T51" fmla="*/ 144 h 205"/>
                <a:gd name="T52" fmla="*/ 380 w 429"/>
                <a:gd name="T53" fmla="*/ 76 h 205"/>
                <a:gd name="T54" fmla="*/ 417 w 429"/>
                <a:gd name="T55" fmla="*/ 23 h 205"/>
                <a:gd name="T56" fmla="*/ 410 w 429"/>
                <a:gd name="T57" fmla="*/ 47 h 205"/>
                <a:gd name="T58" fmla="*/ 378 w 429"/>
                <a:gd name="T59" fmla="*/ 84 h 205"/>
                <a:gd name="T60" fmla="*/ 380 w 429"/>
                <a:gd name="T61" fmla="*/ 76 h 205"/>
                <a:gd name="T62" fmla="*/ 237 w 429"/>
                <a:gd name="T63" fmla="*/ 123 h 205"/>
                <a:gd name="T64" fmla="*/ 253 w 429"/>
                <a:gd name="T65" fmla="*/ 111 h 205"/>
                <a:gd name="T66" fmla="*/ 236 w 429"/>
                <a:gd name="T67" fmla="*/ 125 h 205"/>
                <a:gd name="T68" fmla="*/ 237 w 429"/>
                <a:gd name="T69" fmla="*/ 123 h 205"/>
                <a:gd name="T70" fmla="*/ 69 w 429"/>
                <a:gd name="T71" fmla="*/ 95 h 205"/>
                <a:gd name="T72" fmla="*/ 60 w 429"/>
                <a:gd name="T73" fmla="*/ 88 h 205"/>
                <a:gd name="T74" fmla="*/ 58 w 429"/>
                <a:gd name="T75" fmla="*/ 97 h 205"/>
                <a:gd name="T76" fmla="*/ 57 w 429"/>
                <a:gd name="T77" fmla="*/ 112 h 205"/>
                <a:gd name="T78" fmla="*/ 57 w 429"/>
                <a:gd name="T79" fmla="*/ 112 h 205"/>
                <a:gd name="T80" fmla="*/ 31 w 429"/>
                <a:gd name="T81" fmla="*/ 181 h 205"/>
                <a:gd name="T82" fmla="*/ 22 w 429"/>
                <a:gd name="T83" fmla="*/ 187 h 205"/>
                <a:gd name="T84" fmla="*/ 25 w 429"/>
                <a:gd name="T85" fmla="*/ 149 h 205"/>
                <a:gd name="T86" fmla="*/ 110 w 429"/>
                <a:gd name="T87" fmla="*/ 40 h 205"/>
                <a:gd name="T88" fmla="*/ 122 w 429"/>
                <a:gd name="T89" fmla="*/ 49 h 205"/>
                <a:gd name="T90" fmla="*/ 69 w 429"/>
                <a:gd name="T91" fmla="*/ 9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9" h="205">
                  <a:moveTo>
                    <a:pt x="406" y="144"/>
                  </a:moveTo>
                  <a:cubicBezTo>
                    <a:pt x="379" y="136"/>
                    <a:pt x="375" y="112"/>
                    <a:pt x="377" y="95"/>
                  </a:cubicBezTo>
                  <a:cubicBezTo>
                    <a:pt x="424" y="52"/>
                    <a:pt x="429" y="20"/>
                    <a:pt x="429" y="20"/>
                  </a:cubicBezTo>
                  <a:cubicBezTo>
                    <a:pt x="426" y="0"/>
                    <a:pt x="397" y="31"/>
                    <a:pt x="397" y="31"/>
                  </a:cubicBezTo>
                  <a:cubicBezTo>
                    <a:pt x="377" y="56"/>
                    <a:pt x="370" y="77"/>
                    <a:pt x="368" y="93"/>
                  </a:cubicBezTo>
                  <a:cubicBezTo>
                    <a:pt x="318" y="141"/>
                    <a:pt x="275" y="150"/>
                    <a:pt x="275" y="150"/>
                  </a:cubicBezTo>
                  <a:cubicBezTo>
                    <a:pt x="253" y="157"/>
                    <a:pt x="237" y="147"/>
                    <a:pt x="235" y="134"/>
                  </a:cubicBezTo>
                  <a:cubicBezTo>
                    <a:pt x="247" y="128"/>
                    <a:pt x="253" y="122"/>
                    <a:pt x="253" y="122"/>
                  </a:cubicBezTo>
                  <a:cubicBezTo>
                    <a:pt x="267" y="112"/>
                    <a:pt x="259" y="105"/>
                    <a:pt x="259" y="105"/>
                  </a:cubicBezTo>
                  <a:cubicBezTo>
                    <a:pt x="240" y="87"/>
                    <a:pt x="228" y="123"/>
                    <a:pt x="228" y="123"/>
                  </a:cubicBezTo>
                  <a:cubicBezTo>
                    <a:pt x="228" y="126"/>
                    <a:pt x="228" y="128"/>
                    <a:pt x="228" y="130"/>
                  </a:cubicBezTo>
                  <a:cubicBezTo>
                    <a:pt x="204" y="142"/>
                    <a:pt x="183" y="143"/>
                    <a:pt x="183" y="143"/>
                  </a:cubicBezTo>
                  <a:cubicBezTo>
                    <a:pt x="113" y="141"/>
                    <a:pt x="79" y="102"/>
                    <a:pt x="79" y="102"/>
                  </a:cubicBezTo>
                  <a:cubicBezTo>
                    <a:pt x="117" y="82"/>
                    <a:pt x="132" y="47"/>
                    <a:pt x="132" y="47"/>
                  </a:cubicBezTo>
                  <a:cubicBezTo>
                    <a:pt x="138" y="28"/>
                    <a:pt x="121" y="29"/>
                    <a:pt x="121" y="29"/>
                  </a:cubicBezTo>
                  <a:cubicBezTo>
                    <a:pt x="59" y="36"/>
                    <a:pt x="17" y="143"/>
                    <a:pt x="17" y="143"/>
                  </a:cubicBezTo>
                  <a:cubicBezTo>
                    <a:pt x="0" y="191"/>
                    <a:pt x="23" y="198"/>
                    <a:pt x="23" y="198"/>
                  </a:cubicBezTo>
                  <a:cubicBezTo>
                    <a:pt x="42" y="205"/>
                    <a:pt x="64" y="117"/>
                    <a:pt x="64" y="117"/>
                  </a:cubicBezTo>
                  <a:cubicBezTo>
                    <a:pt x="65" y="105"/>
                    <a:pt x="69" y="108"/>
                    <a:pt x="69" y="108"/>
                  </a:cubicBezTo>
                  <a:cubicBezTo>
                    <a:pt x="71" y="113"/>
                    <a:pt x="99" y="130"/>
                    <a:pt x="99" y="130"/>
                  </a:cubicBezTo>
                  <a:cubicBezTo>
                    <a:pt x="157" y="160"/>
                    <a:pt x="202" y="150"/>
                    <a:pt x="227" y="138"/>
                  </a:cubicBezTo>
                  <a:cubicBezTo>
                    <a:pt x="231" y="184"/>
                    <a:pt x="307" y="145"/>
                    <a:pt x="307" y="145"/>
                  </a:cubicBezTo>
                  <a:cubicBezTo>
                    <a:pt x="332" y="130"/>
                    <a:pt x="352" y="116"/>
                    <a:pt x="368" y="102"/>
                  </a:cubicBezTo>
                  <a:cubicBezTo>
                    <a:pt x="369" y="123"/>
                    <a:pt x="379" y="136"/>
                    <a:pt x="379" y="136"/>
                  </a:cubicBezTo>
                  <a:cubicBezTo>
                    <a:pt x="396" y="154"/>
                    <a:pt x="404" y="150"/>
                    <a:pt x="404" y="150"/>
                  </a:cubicBezTo>
                  <a:cubicBezTo>
                    <a:pt x="410" y="146"/>
                    <a:pt x="406" y="144"/>
                    <a:pt x="406" y="144"/>
                  </a:cubicBezTo>
                  <a:moveTo>
                    <a:pt x="380" y="76"/>
                  </a:moveTo>
                  <a:cubicBezTo>
                    <a:pt x="402" y="28"/>
                    <a:pt x="417" y="23"/>
                    <a:pt x="417" y="23"/>
                  </a:cubicBezTo>
                  <a:cubicBezTo>
                    <a:pt x="428" y="19"/>
                    <a:pt x="410" y="47"/>
                    <a:pt x="410" y="47"/>
                  </a:cubicBezTo>
                  <a:cubicBezTo>
                    <a:pt x="399" y="61"/>
                    <a:pt x="389" y="73"/>
                    <a:pt x="378" y="84"/>
                  </a:cubicBezTo>
                  <a:cubicBezTo>
                    <a:pt x="379" y="79"/>
                    <a:pt x="380" y="76"/>
                    <a:pt x="380" y="76"/>
                  </a:cubicBezTo>
                  <a:moveTo>
                    <a:pt x="237" y="123"/>
                  </a:moveTo>
                  <a:cubicBezTo>
                    <a:pt x="246" y="106"/>
                    <a:pt x="253" y="111"/>
                    <a:pt x="253" y="111"/>
                  </a:cubicBezTo>
                  <a:cubicBezTo>
                    <a:pt x="248" y="116"/>
                    <a:pt x="242" y="121"/>
                    <a:pt x="236" y="125"/>
                  </a:cubicBezTo>
                  <a:cubicBezTo>
                    <a:pt x="237" y="124"/>
                    <a:pt x="237" y="123"/>
                    <a:pt x="237" y="123"/>
                  </a:cubicBezTo>
                  <a:moveTo>
                    <a:pt x="69" y="95"/>
                  </a:moveTo>
                  <a:cubicBezTo>
                    <a:pt x="69" y="95"/>
                    <a:pt x="72" y="79"/>
                    <a:pt x="60" y="88"/>
                  </a:cubicBezTo>
                  <a:cubicBezTo>
                    <a:pt x="60" y="88"/>
                    <a:pt x="54" y="91"/>
                    <a:pt x="58" y="97"/>
                  </a:cubicBezTo>
                  <a:cubicBezTo>
                    <a:pt x="58" y="97"/>
                    <a:pt x="48" y="97"/>
                    <a:pt x="57" y="112"/>
                  </a:cubicBezTo>
                  <a:cubicBezTo>
                    <a:pt x="57" y="112"/>
                    <a:pt x="57" y="112"/>
                    <a:pt x="57" y="112"/>
                  </a:cubicBezTo>
                  <a:cubicBezTo>
                    <a:pt x="57" y="112"/>
                    <a:pt x="45" y="156"/>
                    <a:pt x="31" y="181"/>
                  </a:cubicBezTo>
                  <a:cubicBezTo>
                    <a:pt x="31" y="181"/>
                    <a:pt x="25" y="194"/>
                    <a:pt x="22" y="187"/>
                  </a:cubicBezTo>
                  <a:cubicBezTo>
                    <a:pt x="22" y="187"/>
                    <a:pt x="17" y="177"/>
                    <a:pt x="25" y="149"/>
                  </a:cubicBezTo>
                  <a:cubicBezTo>
                    <a:pt x="25" y="149"/>
                    <a:pt x="51" y="59"/>
                    <a:pt x="110" y="40"/>
                  </a:cubicBezTo>
                  <a:cubicBezTo>
                    <a:pt x="110" y="40"/>
                    <a:pt x="133" y="31"/>
                    <a:pt x="122" y="49"/>
                  </a:cubicBezTo>
                  <a:cubicBezTo>
                    <a:pt x="122" y="49"/>
                    <a:pt x="95" y="93"/>
                    <a:pt x="69" y="9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2" name="Freeform 71"/>
            <p:cNvSpPr>
              <a:spLocks noEditPoints="1"/>
            </p:cNvSpPr>
            <p:nvPr userDrawn="1"/>
          </p:nvSpPr>
          <p:spPr bwMode="auto">
            <a:xfrm>
              <a:off x="3392488" y="2813050"/>
              <a:ext cx="1863725" cy="542925"/>
            </a:xfrm>
            <a:custGeom>
              <a:avLst/>
              <a:gdLst>
                <a:gd name="T0" fmla="*/ 518 w 587"/>
                <a:gd name="T1" fmla="*/ 69 h 171"/>
                <a:gd name="T2" fmla="*/ 511 w 587"/>
                <a:gd name="T3" fmla="*/ 62 h 171"/>
                <a:gd name="T4" fmla="*/ 432 w 587"/>
                <a:gd name="T5" fmla="*/ 47 h 171"/>
                <a:gd name="T6" fmla="*/ 407 w 587"/>
                <a:gd name="T7" fmla="*/ 45 h 171"/>
                <a:gd name="T8" fmla="*/ 395 w 587"/>
                <a:gd name="T9" fmla="*/ 52 h 171"/>
                <a:gd name="T10" fmla="*/ 407 w 587"/>
                <a:gd name="T11" fmla="*/ 57 h 171"/>
                <a:gd name="T12" fmla="*/ 441 w 587"/>
                <a:gd name="T13" fmla="*/ 71 h 171"/>
                <a:gd name="T14" fmla="*/ 407 w 587"/>
                <a:gd name="T15" fmla="*/ 89 h 171"/>
                <a:gd name="T16" fmla="*/ 380 w 587"/>
                <a:gd name="T17" fmla="*/ 79 h 171"/>
                <a:gd name="T18" fmla="*/ 381 w 587"/>
                <a:gd name="T19" fmla="*/ 69 h 171"/>
                <a:gd name="T20" fmla="*/ 377 w 587"/>
                <a:gd name="T21" fmla="*/ 63 h 171"/>
                <a:gd name="T22" fmla="*/ 370 w 587"/>
                <a:gd name="T23" fmla="*/ 67 h 171"/>
                <a:gd name="T24" fmla="*/ 297 w 587"/>
                <a:gd name="T25" fmla="*/ 89 h 171"/>
                <a:gd name="T26" fmla="*/ 289 w 587"/>
                <a:gd name="T27" fmla="*/ 61 h 171"/>
                <a:gd name="T28" fmla="*/ 290 w 587"/>
                <a:gd name="T29" fmla="*/ 46 h 171"/>
                <a:gd name="T30" fmla="*/ 285 w 587"/>
                <a:gd name="T31" fmla="*/ 53 h 171"/>
                <a:gd name="T32" fmla="*/ 201 w 587"/>
                <a:gd name="T33" fmla="*/ 107 h 171"/>
                <a:gd name="T34" fmla="*/ 199 w 587"/>
                <a:gd name="T35" fmla="*/ 66 h 171"/>
                <a:gd name="T36" fmla="*/ 232 w 587"/>
                <a:gd name="T37" fmla="*/ 31 h 171"/>
                <a:gd name="T38" fmla="*/ 279 w 587"/>
                <a:gd name="T39" fmla="*/ 6 h 171"/>
                <a:gd name="T40" fmla="*/ 281 w 587"/>
                <a:gd name="T41" fmla="*/ 2 h 171"/>
                <a:gd name="T42" fmla="*/ 281 w 587"/>
                <a:gd name="T43" fmla="*/ 2 h 171"/>
                <a:gd name="T44" fmla="*/ 272 w 587"/>
                <a:gd name="T45" fmla="*/ 2 h 171"/>
                <a:gd name="T46" fmla="*/ 233 w 587"/>
                <a:gd name="T47" fmla="*/ 21 h 171"/>
                <a:gd name="T48" fmla="*/ 227 w 587"/>
                <a:gd name="T49" fmla="*/ 9 h 171"/>
                <a:gd name="T50" fmla="*/ 195 w 587"/>
                <a:gd name="T51" fmla="*/ 55 h 171"/>
                <a:gd name="T52" fmla="*/ 100 w 587"/>
                <a:gd name="T53" fmla="*/ 116 h 171"/>
                <a:gd name="T54" fmla="*/ 88 w 587"/>
                <a:gd name="T55" fmla="*/ 83 h 171"/>
                <a:gd name="T56" fmla="*/ 83 w 587"/>
                <a:gd name="T57" fmla="*/ 79 h 171"/>
                <a:gd name="T58" fmla="*/ 73 w 587"/>
                <a:gd name="T59" fmla="*/ 86 h 171"/>
                <a:gd name="T60" fmla="*/ 58 w 587"/>
                <a:gd name="T61" fmla="*/ 101 h 171"/>
                <a:gd name="T62" fmla="*/ 62 w 587"/>
                <a:gd name="T63" fmla="*/ 65 h 171"/>
                <a:gd name="T64" fmla="*/ 17 w 587"/>
                <a:gd name="T65" fmla="*/ 87 h 171"/>
                <a:gd name="T66" fmla="*/ 14 w 587"/>
                <a:gd name="T67" fmla="*/ 123 h 171"/>
                <a:gd name="T68" fmla="*/ 79 w 587"/>
                <a:gd name="T69" fmla="*/ 91 h 171"/>
                <a:gd name="T70" fmla="*/ 81 w 587"/>
                <a:gd name="T71" fmla="*/ 90 h 171"/>
                <a:gd name="T72" fmla="*/ 119 w 587"/>
                <a:gd name="T73" fmla="*/ 122 h 171"/>
                <a:gd name="T74" fmla="*/ 184 w 587"/>
                <a:gd name="T75" fmla="*/ 77 h 171"/>
                <a:gd name="T76" fmla="*/ 277 w 587"/>
                <a:gd name="T77" fmla="*/ 72 h 171"/>
                <a:gd name="T78" fmla="*/ 332 w 587"/>
                <a:gd name="T79" fmla="*/ 97 h 171"/>
                <a:gd name="T80" fmla="*/ 371 w 587"/>
                <a:gd name="T81" fmla="*/ 78 h 171"/>
                <a:gd name="T82" fmla="*/ 412 w 587"/>
                <a:gd name="T83" fmla="*/ 99 h 171"/>
                <a:gd name="T84" fmla="*/ 446 w 587"/>
                <a:gd name="T85" fmla="*/ 80 h 171"/>
                <a:gd name="T86" fmla="*/ 437 w 587"/>
                <a:gd name="T87" fmla="*/ 56 h 171"/>
                <a:gd name="T88" fmla="*/ 506 w 587"/>
                <a:gd name="T89" fmla="*/ 77 h 171"/>
                <a:gd name="T90" fmla="*/ 502 w 587"/>
                <a:gd name="T91" fmla="*/ 98 h 171"/>
                <a:gd name="T92" fmla="*/ 519 w 587"/>
                <a:gd name="T93" fmla="*/ 77 h 171"/>
                <a:gd name="T94" fmla="*/ 564 w 587"/>
                <a:gd name="T95" fmla="*/ 59 h 171"/>
                <a:gd name="T96" fmla="*/ 560 w 587"/>
                <a:gd name="T97" fmla="*/ 84 h 171"/>
                <a:gd name="T98" fmla="*/ 556 w 587"/>
                <a:gd name="T99" fmla="*/ 98 h 171"/>
                <a:gd name="T100" fmla="*/ 573 w 587"/>
                <a:gd name="T101" fmla="*/ 51 h 171"/>
                <a:gd name="T102" fmla="*/ 518 w 587"/>
                <a:gd name="T103" fmla="*/ 69 h 171"/>
                <a:gd name="T104" fmla="*/ 20 w 587"/>
                <a:gd name="T105" fmla="*/ 105 h 171"/>
                <a:gd name="T106" fmla="*/ 45 w 587"/>
                <a:gd name="T107" fmla="*/ 73 h 171"/>
                <a:gd name="T108" fmla="*/ 49 w 587"/>
                <a:gd name="T109" fmla="*/ 105 h 171"/>
                <a:gd name="T110" fmla="*/ 20 w 587"/>
                <a:gd name="T111" fmla="*/ 10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7" h="171">
                  <a:moveTo>
                    <a:pt x="518" y="69"/>
                  </a:moveTo>
                  <a:cubicBezTo>
                    <a:pt x="518" y="69"/>
                    <a:pt x="516" y="71"/>
                    <a:pt x="511" y="62"/>
                  </a:cubicBezTo>
                  <a:cubicBezTo>
                    <a:pt x="511" y="62"/>
                    <a:pt x="500" y="42"/>
                    <a:pt x="432" y="47"/>
                  </a:cubicBezTo>
                  <a:cubicBezTo>
                    <a:pt x="432" y="47"/>
                    <a:pt x="418" y="47"/>
                    <a:pt x="407" y="45"/>
                  </a:cubicBezTo>
                  <a:cubicBezTo>
                    <a:pt x="407" y="45"/>
                    <a:pt x="396" y="43"/>
                    <a:pt x="395" y="52"/>
                  </a:cubicBezTo>
                  <a:cubicBezTo>
                    <a:pt x="395" y="52"/>
                    <a:pt x="394" y="57"/>
                    <a:pt x="407" y="57"/>
                  </a:cubicBezTo>
                  <a:cubicBezTo>
                    <a:pt x="407" y="57"/>
                    <a:pt x="440" y="52"/>
                    <a:pt x="441" y="71"/>
                  </a:cubicBezTo>
                  <a:cubicBezTo>
                    <a:pt x="441" y="71"/>
                    <a:pt x="441" y="87"/>
                    <a:pt x="407" y="89"/>
                  </a:cubicBezTo>
                  <a:cubicBezTo>
                    <a:pt x="407" y="89"/>
                    <a:pt x="385" y="90"/>
                    <a:pt x="380" y="79"/>
                  </a:cubicBezTo>
                  <a:cubicBezTo>
                    <a:pt x="380" y="79"/>
                    <a:pt x="379" y="77"/>
                    <a:pt x="381" y="69"/>
                  </a:cubicBezTo>
                  <a:cubicBezTo>
                    <a:pt x="381" y="69"/>
                    <a:pt x="383" y="63"/>
                    <a:pt x="377" y="63"/>
                  </a:cubicBezTo>
                  <a:cubicBezTo>
                    <a:pt x="377" y="63"/>
                    <a:pt x="373" y="60"/>
                    <a:pt x="370" y="67"/>
                  </a:cubicBezTo>
                  <a:cubicBezTo>
                    <a:pt x="370" y="67"/>
                    <a:pt x="330" y="99"/>
                    <a:pt x="297" y="89"/>
                  </a:cubicBezTo>
                  <a:cubicBezTo>
                    <a:pt x="297" y="89"/>
                    <a:pt x="281" y="84"/>
                    <a:pt x="289" y="61"/>
                  </a:cubicBezTo>
                  <a:cubicBezTo>
                    <a:pt x="289" y="61"/>
                    <a:pt x="298" y="46"/>
                    <a:pt x="290" y="46"/>
                  </a:cubicBezTo>
                  <a:cubicBezTo>
                    <a:pt x="290" y="46"/>
                    <a:pt x="286" y="45"/>
                    <a:pt x="285" y="53"/>
                  </a:cubicBezTo>
                  <a:cubicBezTo>
                    <a:pt x="285" y="53"/>
                    <a:pt x="243" y="106"/>
                    <a:pt x="201" y="107"/>
                  </a:cubicBezTo>
                  <a:cubicBezTo>
                    <a:pt x="201" y="107"/>
                    <a:pt x="177" y="110"/>
                    <a:pt x="199" y="66"/>
                  </a:cubicBezTo>
                  <a:cubicBezTo>
                    <a:pt x="199" y="66"/>
                    <a:pt x="212" y="43"/>
                    <a:pt x="232" y="31"/>
                  </a:cubicBezTo>
                  <a:cubicBezTo>
                    <a:pt x="232" y="31"/>
                    <a:pt x="278" y="7"/>
                    <a:pt x="279" y="6"/>
                  </a:cubicBezTo>
                  <a:cubicBezTo>
                    <a:pt x="280" y="5"/>
                    <a:pt x="283" y="4"/>
                    <a:pt x="281" y="2"/>
                  </a:cubicBezTo>
                  <a:cubicBezTo>
                    <a:pt x="281" y="2"/>
                    <a:pt x="281" y="2"/>
                    <a:pt x="281" y="2"/>
                  </a:cubicBezTo>
                  <a:cubicBezTo>
                    <a:pt x="281" y="2"/>
                    <a:pt x="277" y="0"/>
                    <a:pt x="272" y="2"/>
                  </a:cubicBezTo>
                  <a:cubicBezTo>
                    <a:pt x="233" y="21"/>
                    <a:pt x="233" y="21"/>
                    <a:pt x="233" y="21"/>
                  </a:cubicBezTo>
                  <a:cubicBezTo>
                    <a:pt x="233" y="21"/>
                    <a:pt x="238" y="4"/>
                    <a:pt x="227" y="9"/>
                  </a:cubicBezTo>
                  <a:cubicBezTo>
                    <a:pt x="227" y="9"/>
                    <a:pt x="212" y="22"/>
                    <a:pt x="195" y="55"/>
                  </a:cubicBezTo>
                  <a:cubicBezTo>
                    <a:pt x="195" y="55"/>
                    <a:pt x="131" y="120"/>
                    <a:pt x="100" y="116"/>
                  </a:cubicBezTo>
                  <a:cubicBezTo>
                    <a:pt x="100" y="116"/>
                    <a:pt x="80" y="117"/>
                    <a:pt x="88" y="83"/>
                  </a:cubicBezTo>
                  <a:cubicBezTo>
                    <a:pt x="88" y="83"/>
                    <a:pt x="89" y="80"/>
                    <a:pt x="83" y="79"/>
                  </a:cubicBezTo>
                  <a:cubicBezTo>
                    <a:pt x="83" y="79"/>
                    <a:pt x="79" y="77"/>
                    <a:pt x="73" y="86"/>
                  </a:cubicBezTo>
                  <a:cubicBezTo>
                    <a:pt x="73" y="86"/>
                    <a:pt x="69" y="94"/>
                    <a:pt x="58" y="101"/>
                  </a:cubicBezTo>
                  <a:cubicBezTo>
                    <a:pt x="58" y="101"/>
                    <a:pt x="77" y="79"/>
                    <a:pt x="62" y="65"/>
                  </a:cubicBezTo>
                  <a:cubicBezTo>
                    <a:pt x="62" y="65"/>
                    <a:pt x="44" y="49"/>
                    <a:pt x="17" y="87"/>
                  </a:cubicBezTo>
                  <a:cubicBezTo>
                    <a:pt x="17" y="87"/>
                    <a:pt x="0" y="113"/>
                    <a:pt x="14" y="123"/>
                  </a:cubicBezTo>
                  <a:cubicBezTo>
                    <a:pt x="14" y="123"/>
                    <a:pt x="29" y="136"/>
                    <a:pt x="79" y="91"/>
                  </a:cubicBezTo>
                  <a:cubicBezTo>
                    <a:pt x="81" y="90"/>
                    <a:pt x="81" y="90"/>
                    <a:pt x="81" y="90"/>
                  </a:cubicBezTo>
                  <a:cubicBezTo>
                    <a:pt x="81" y="90"/>
                    <a:pt x="66" y="139"/>
                    <a:pt x="119" y="122"/>
                  </a:cubicBezTo>
                  <a:cubicBezTo>
                    <a:pt x="119" y="122"/>
                    <a:pt x="152" y="109"/>
                    <a:pt x="184" y="77"/>
                  </a:cubicBezTo>
                  <a:cubicBezTo>
                    <a:pt x="184" y="77"/>
                    <a:pt x="157" y="171"/>
                    <a:pt x="277" y="72"/>
                  </a:cubicBezTo>
                  <a:cubicBezTo>
                    <a:pt x="277" y="72"/>
                    <a:pt x="270" y="111"/>
                    <a:pt x="332" y="97"/>
                  </a:cubicBezTo>
                  <a:cubicBezTo>
                    <a:pt x="332" y="97"/>
                    <a:pt x="355" y="90"/>
                    <a:pt x="371" y="78"/>
                  </a:cubicBezTo>
                  <a:cubicBezTo>
                    <a:pt x="371" y="78"/>
                    <a:pt x="372" y="101"/>
                    <a:pt x="412" y="99"/>
                  </a:cubicBezTo>
                  <a:cubicBezTo>
                    <a:pt x="412" y="99"/>
                    <a:pt x="435" y="99"/>
                    <a:pt x="446" y="80"/>
                  </a:cubicBezTo>
                  <a:cubicBezTo>
                    <a:pt x="446" y="80"/>
                    <a:pt x="454" y="64"/>
                    <a:pt x="437" y="56"/>
                  </a:cubicBezTo>
                  <a:cubicBezTo>
                    <a:pt x="437" y="56"/>
                    <a:pt x="515" y="54"/>
                    <a:pt x="506" y="77"/>
                  </a:cubicBezTo>
                  <a:cubicBezTo>
                    <a:pt x="506" y="77"/>
                    <a:pt x="490" y="100"/>
                    <a:pt x="502" y="98"/>
                  </a:cubicBezTo>
                  <a:cubicBezTo>
                    <a:pt x="502" y="98"/>
                    <a:pt x="508" y="98"/>
                    <a:pt x="519" y="77"/>
                  </a:cubicBezTo>
                  <a:cubicBezTo>
                    <a:pt x="519" y="77"/>
                    <a:pt x="545" y="46"/>
                    <a:pt x="564" y="59"/>
                  </a:cubicBezTo>
                  <a:cubicBezTo>
                    <a:pt x="564" y="59"/>
                    <a:pt x="572" y="67"/>
                    <a:pt x="560" y="84"/>
                  </a:cubicBezTo>
                  <a:cubicBezTo>
                    <a:pt x="560" y="84"/>
                    <a:pt x="547" y="103"/>
                    <a:pt x="556" y="98"/>
                  </a:cubicBezTo>
                  <a:cubicBezTo>
                    <a:pt x="556" y="98"/>
                    <a:pt x="587" y="67"/>
                    <a:pt x="573" y="51"/>
                  </a:cubicBezTo>
                  <a:cubicBezTo>
                    <a:pt x="573" y="51"/>
                    <a:pt x="558" y="32"/>
                    <a:pt x="518" y="69"/>
                  </a:cubicBezTo>
                  <a:moveTo>
                    <a:pt x="20" y="105"/>
                  </a:moveTo>
                  <a:cubicBezTo>
                    <a:pt x="20" y="105"/>
                    <a:pt x="18" y="88"/>
                    <a:pt x="45" y="73"/>
                  </a:cubicBezTo>
                  <a:cubicBezTo>
                    <a:pt x="45" y="73"/>
                    <a:pt x="77" y="60"/>
                    <a:pt x="49" y="105"/>
                  </a:cubicBezTo>
                  <a:cubicBezTo>
                    <a:pt x="49" y="105"/>
                    <a:pt x="22" y="125"/>
                    <a:pt x="20" y="10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3" name="Freeform 72"/>
            <p:cNvSpPr>
              <a:spLocks noEditPoints="1"/>
            </p:cNvSpPr>
            <p:nvPr userDrawn="1"/>
          </p:nvSpPr>
          <p:spPr bwMode="auto">
            <a:xfrm>
              <a:off x="5249863" y="2641600"/>
              <a:ext cx="1736725" cy="1060450"/>
            </a:xfrm>
            <a:custGeom>
              <a:avLst/>
              <a:gdLst>
                <a:gd name="T0" fmla="*/ 530 w 547"/>
                <a:gd name="T1" fmla="*/ 96 h 334"/>
                <a:gd name="T2" fmla="*/ 435 w 547"/>
                <a:gd name="T3" fmla="*/ 85 h 334"/>
                <a:gd name="T4" fmla="*/ 425 w 547"/>
                <a:gd name="T5" fmla="*/ 88 h 334"/>
                <a:gd name="T6" fmla="*/ 359 w 547"/>
                <a:gd name="T7" fmla="*/ 121 h 334"/>
                <a:gd name="T8" fmla="*/ 333 w 547"/>
                <a:gd name="T9" fmla="*/ 102 h 334"/>
                <a:gd name="T10" fmla="*/ 324 w 547"/>
                <a:gd name="T11" fmla="*/ 99 h 334"/>
                <a:gd name="T12" fmla="*/ 298 w 547"/>
                <a:gd name="T13" fmla="*/ 118 h 334"/>
                <a:gd name="T14" fmla="*/ 245 w 547"/>
                <a:gd name="T15" fmla="*/ 113 h 334"/>
                <a:gd name="T16" fmla="*/ 237 w 547"/>
                <a:gd name="T17" fmla="*/ 94 h 334"/>
                <a:gd name="T18" fmla="*/ 195 w 547"/>
                <a:gd name="T19" fmla="*/ 120 h 334"/>
                <a:gd name="T20" fmla="*/ 183 w 547"/>
                <a:gd name="T21" fmla="*/ 135 h 334"/>
                <a:gd name="T22" fmla="*/ 218 w 547"/>
                <a:gd name="T23" fmla="*/ 68 h 334"/>
                <a:gd name="T24" fmla="*/ 233 w 547"/>
                <a:gd name="T25" fmla="*/ 12 h 334"/>
                <a:gd name="T26" fmla="*/ 223 w 547"/>
                <a:gd name="T27" fmla="*/ 16 h 334"/>
                <a:gd name="T28" fmla="*/ 214 w 547"/>
                <a:gd name="T29" fmla="*/ 46 h 334"/>
                <a:gd name="T30" fmla="*/ 194 w 547"/>
                <a:gd name="T31" fmla="*/ 86 h 334"/>
                <a:gd name="T32" fmla="*/ 97 w 547"/>
                <a:gd name="T33" fmla="*/ 124 h 334"/>
                <a:gd name="T34" fmla="*/ 99 w 547"/>
                <a:gd name="T35" fmla="*/ 96 h 334"/>
                <a:gd name="T36" fmla="*/ 73 w 547"/>
                <a:gd name="T37" fmla="*/ 72 h 334"/>
                <a:gd name="T38" fmla="*/ 10 w 547"/>
                <a:gd name="T39" fmla="*/ 129 h 334"/>
                <a:gd name="T40" fmla="*/ 15 w 547"/>
                <a:gd name="T41" fmla="*/ 152 h 334"/>
                <a:gd name="T42" fmla="*/ 17 w 547"/>
                <a:gd name="T43" fmla="*/ 144 h 334"/>
                <a:gd name="T44" fmla="*/ 34 w 547"/>
                <a:gd name="T45" fmla="*/ 110 h 334"/>
                <a:gd name="T46" fmla="*/ 81 w 547"/>
                <a:gd name="T47" fmla="*/ 83 h 334"/>
                <a:gd name="T48" fmla="*/ 88 w 547"/>
                <a:gd name="T49" fmla="*/ 114 h 334"/>
                <a:gd name="T50" fmla="*/ 87 w 547"/>
                <a:gd name="T51" fmla="*/ 124 h 334"/>
                <a:gd name="T52" fmla="*/ 75 w 547"/>
                <a:gd name="T53" fmla="*/ 121 h 334"/>
                <a:gd name="T54" fmla="*/ 67 w 547"/>
                <a:gd name="T55" fmla="*/ 117 h 334"/>
                <a:gd name="T56" fmla="*/ 65 w 547"/>
                <a:gd name="T57" fmla="*/ 150 h 334"/>
                <a:gd name="T58" fmla="*/ 89 w 547"/>
                <a:gd name="T59" fmla="*/ 146 h 334"/>
                <a:gd name="T60" fmla="*/ 94 w 547"/>
                <a:gd name="T61" fmla="*/ 135 h 334"/>
                <a:gd name="T62" fmla="*/ 186 w 547"/>
                <a:gd name="T63" fmla="*/ 103 h 334"/>
                <a:gd name="T64" fmla="*/ 177 w 547"/>
                <a:gd name="T65" fmla="*/ 126 h 334"/>
                <a:gd name="T66" fmla="*/ 166 w 547"/>
                <a:gd name="T67" fmla="*/ 154 h 334"/>
                <a:gd name="T68" fmla="*/ 180 w 547"/>
                <a:gd name="T69" fmla="*/ 149 h 334"/>
                <a:gd name="T70" fmla="*/ 230 w 547"/>
                <a:gd name="T71" fmla="*/ 100 h 334"/>
                <a:gd name="T72" fmla="*/ 233 w 547"/>
                <a:gd name="T73" fmla="*/ 109 h 334"/>
                <a:gd name="T74" fmla="*/ 321 w 547"/>
                <a:gd name="T75" fmla="*/ 111 h 334"/>
                <a:gd name="T76" fmla="*/ 393 w 547"/>
                <a:gd name="T77" fmla="*/ 117 h 334"/>
                <a:gd name="T78" fmla="*/ 323 w 547"/>
                <a:gd name="T79" fmla="*/ 285 h 334"/>
                <a:gd name="T80" fmla="*/ 333 w 547"/>
                <a:gd name="T81" fmla="*/ 321 h 334"/>
                <a:gd name="T82" fmla="*/ 391 w 547"/>
                <a:gd name="T83" fmla="*/ 235 h 334"/>
                <a:gd name="T84" fmla="*/ 424 w 547"/>
                <a:gd name="T85" fmla="*/ 121 h 334"/>
                <a:gd name="T86" fmla="*/ 432 w 547"/>
                <a:gd name="T87" fmla="*/ 100 h 334"/>
                <a:gd name="T88" fmla="*/ 435 w 547"/>
                <a:gd name="T89" fmla="*/ 96 h 334"/>
                <a:gd name="T90" fmla="*/ 438 w 547"/>
                <a:gd name="T91" fmla="*/ 94 h 334"/>
                <a:gd name="T92" fmla="*/ 510 w 547"/>
                <a:gd name="T93" fmla="*/ 92 h 334"/>
                <a:gd name="T94" fmla="*/ 524 w 547"/>
                <a:gd name="T95" fmla="*/ 134 h 334"/>
                <a:gd name="T96" fmla="*/ 461 w 547"/>
                <a:gd name="T97" fmla="*/ 149 h 334"/>
                <a:gd name="T98" fmla="*/ 448 w 547"/>
                <a:gd name="T99" fmla="*/ 146 h 334"/>
                <a:gd name="T100" fmla="*/ 494 w 547"/>
                <a:gd name="T101" fmla="*/ 160 h 334"/>
                <a:gd name="T102" fmla="*/ 534 w 547"/>
                <a:gd name="T103" fmla="*/ 137 h 334"/>
                <a:gd name="T104" fmla="*/ 530 w 547"/>
                <a:gd name="T105" fmla="*/ 96 h 334"/>
                <a:gd name="T106" fmla="*/ 74 w 547"/>
                <a:gd name="T107" fmla="*/ 145 h 334"/>
                <a:gd name="T108" fmla="*/ 68 w 547"/>
                <a:gd name="T109" fmla="*/ 130 h 334"/>
                <a:gd name="T110" fmla="*/ 85 w 547"/>
                <a:gd name="T111" fmla="*/ 135 h 334"/>
                <a:gd name="T112" fmla="*/ 74 w 547"/>
                <a:gd name="T113" fmla="*/ 145 h 334"/>
                <a:gd name="T114" fmla="*/ 373 w 547"/>
                <a:gd name="T115" fmla="*/ 259 h 334"/>
                <a:gd name="T116" fmla="*/ 345 w 547"/>
                <a:gd name="T117" fmla="*/ 310 h 334"/>
                <a:gd name="T118" fmla="*/ 343 w 547"/>
                <a:gd name="T119" fmla="*/ 234 h 334"/>
                <a:gd name="T120" fmla="*/ 417 w 547"/>
                <a:gd name="T121" fmla="*/ 109 h 334"/>
                <a:gd name="T122" fmla="*/ 373 w 547"/>
                <a:gd name="T123" fmla="*/ 25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7" h="334">
                  <a:moveTo>
                    <a:pt x="530" y="96"/>
                  </a:moveTo>
                  <a:cubicBezTo>
                    <a:pt x="492" y="54"/>
                    <a:pt x="435" y="85"/>
                    <a:pt x="435" y="85"/>
                  </a:cubicBezTo>
                  <a:cubicBezTo>
                    <a:pt x="427" y="83"/>
                    <a:pt x="425" y="88"/>
                    <a:pt x="425" y="88"/>
                  </a:cubicBezTo>
                  <a:cubicBezTo>
                    <a:pt x="393" y="114"/>
                    <a:pt x="359" y="121"/>
                    <a:pt x="359" y="121"/>
                  </a:cubicBezTo>
                  <a:cubicBezTo>
                    <a:pt x="328" y="127"/>
                    <a:pt x="333" y="102"/>
                    <a:pt x="333" y="102"/>
                  </a:cubicBezTo>
                  <a:cubicBezTo>
                    <a:pt x="333" y="89"/>
                    <a:pt x="324" y="99"/>
                    <a:pt x="324" y="99"/>
                  </a:cubicBezTo>
                  <a:cubicBezTo>
                    <a:pt x="318" y="107"/>
                    <a:pt x="298" y="118"/>
                    <a:pt x="298" y="118"/>
                  </a:cubicBezTo>
                  <a:cubicBezTo>
                    <a:pt x="257" y="139"/>
                    <a:pt x="245" y="113"/>
                    <a:pt x="245" y="113"/>
                  </a:cubicBezTo>
                  <a:cubicBezTo>
                    <a:pt x="237" y="94"/>
                    <a:pt x="237" y="94"/>
                    <a:pt x="237" y="94"/>
                  </a:cubicBezTo>
                  <a:cubicBezTo>
                    <a:pt x="228" y="71"/>
                    <a:pt x="195" y="120"/>
                    <a:pt x="195" y="120"/>
                  </a:cubicBezTo>
                  <a:cubicBezTo>
                    <a:pt x="185" y="137"/>
                    <a:pt x="183" y="135"/>
                    <a:pt x="183" y="135"/>
                  </a:cubicBezTo>
                  <a:cubicBezTo>
                    <a:pt x="190" y="110"/>
                    <a:pt x="218" y="68"/>
                    <a:pt x="218" y="68"/>
                  </a:cubicBezTo>
                  <a:cubicBezTo>
                    <a:pt x="239" y="31"/>
                    <a:pt x="233" y="12"/>
                    <a:pt x="233" y="12"/>
                  </a:cubicBezTo>
                  <a:cubicBezTo>
                    <a:pt x="228" y="0"/>
                    <a:pt x="223" y="16"/>
                    <a:pt x="223" y="16"/>
                  </a:cubicBezTo>
                  <a:cubicBezTo>
                    <a:pt x="221" y="29"/>
                    <a:pt x="214" y="46"/>
                    <a:pt x="214" y="46"/>
                  </a:cubicBezTo>
                  <a:cubicBezTo>
                    <a:pt x="204" y="73"/>
                    <a:pt x="194" y="86"/>
                    <a:pt x="194" y="86"/>
                  </a:cubicBezTo>
                  <a:cubicBezTo>
                    <a:pt x="147" y="117"/>
                    <a:pt x="116" y="124"/>
                    <a:pt x="97" y="124"/>
                  </a:cubicBezTo>
                  <a:cubicBezTo>
                    <a:pt x="100" y="109"/>
                    <a:pt x="99" y="96"/>
                    <a:pt x="99" y="96"/>
                  </a:cubicBezTo>
                  <a:cubicBezTo>
                    <a:pt x="96" y="67"/>
                    <a:pt x="73" y="72"/>
                    <a:pt x="73" y="72"/>
                  </a:cubicBezTo>
                  <a:cubicBezTo>
                    <a:pt x="35" y="77"/>
                    <a:pt x="10" y="129"/>
                    <a:pt x="10" y="129"/>
                  </a:cubicBezTo>
                  <a:cubicBezTo>
                    <a:pt x="0" y="154"/>
                    <a:pt x="15" y="152"/>
                    <a:pt x="15" y="152"/>
                  </a:cubicBezTo>
                  <a:cubicBezTo>
                    <a:pt x="25" y="149"/>
                    <a:pt x="17" y="144"/>
                    <a:pt x="17" y="144"/>
                  </a:cubicBezTo>
                  <a:cubicBezTo>
                    <a:pt x="17" y="130"/>
                    <a:pt x="34" y="110"/>
                    <a:pt x="34" y="110"/>
                  </a:cubicBezTo>
                  <a:cubicBezTo>
                    <a:pt x="72" y="70"/>
                    <a:pt x="81" y="83"/>
                    <a:pt x="81" y="83"/>
                  </a:cubicBezTo>
                  <a:cubicBezTo>
                    <a:pt x="80" y="83"/>
                    <a:pt x="92" y="89"/>
                    <a:pt x="88" y="114"/>
                  </a:cubicBezTo>
                  <a:cubicBezTo>
                    <a:pt x="88" y="118"/>
                    <a:pt x="87" y="121"/>
                    <a:pt x="87" y="124"/>
                  </a:cubicBezTo>
                  <a:cubicBezTo>
                    <a:pt x="79" y="123"/>
                    <a:pt x="75" y="121"/>
                    <a:pt x="75" y="121"/>
                  </a:cubicBezTo>
                  <a:cubicBezTo>
                    <a:pt x="69" y="115"/>
                    <a:pt x="67" y="117"/>
                    <a:pt x="67" y="117"/>
                  </a:cubicBezTo>
                  <a:cubicBezTo>
                    <a:pt x="50" y="123"/>
                    <a:pt x="65" y="150"/>
                    <a:pt x="65" y="150"/>
                  </a:cubicBezTo>
                  <a:cubicBezTo>
                    <a:pt x="77" y="167"/>
                    <a:pt x="89" y="146"/>
                    <a:pt x="89" y="146"/>
                  </a:cubicBezTo>
                  <a:cubicBezTo>
                    <a:pt x="91" y="142"/>
                    <a:pt x="93" y="139"/>
                    <a:pt x="94" y="135"/>
                  </a:cubicBezTo>
                  <a:cubicBezTo>
                    <a:pt x="135" y="134"/>
                    <a:pt x="186" y="103"/>
                    <a:pt x="186" y="103"/>
                  </a:cubicBezTo>
                  <a:cubicBezTo>
                    <a:pt x="185" y="112"/>
                    <a:pt x="177" y="126"/>
                    <a:pt x="177" y="126"/>
                  </a:cubicBezTo>
                  <a:cubicBezTo>
                    <a:pt x="161" y="155"/>
                    <a:pt x="166" y="154"/>
                    <a:pt x="166" y="154"/>
                  </a:cubicBezTo>
                  <a:cubicBezTo>
                    <a:pt x="171" y="165"/>
                    <a:pt x="180" y="149"/>
                    <a:pt x="180" y="149"/>
                  </a:cubicBezTo>
                  <a:cubicBezTo>
                    <a:pt x="230" y="82"/>
                    <a:pt x="230" y="100"/>
                    <a:pt x="230" y="100"/>
                  </a:cubicBezTo>
                  <a:cubicBezTo>
                    <a:pt x="233" y="109"/>
                    <a:pt x="233" y="109"/>
                    <a:pt x="233" y="109"/>
                  </a:cubicBezTo>
                  <a:cubicBezTo>
                    <a:pt x="257" y="165"/>
                    <a:pt x="321" y="111"/>
                    <a:pt x="321" y="111"/>
                  </a:cubicBezTo>
                  <a:cubicBezTo>
                    <a:pt x="337" y="152"/>
                    <a:pt x="393" y="117"/>
                    <a:pt x="393" y="117"/>
                  </a:cubicBezTo>
                  <a:cubicBezTo>
                    <a:pt x="332" y="198"/>
                    <a:pt x="323" y="285"/>
                    <a:pt x="323" y="285"/>
                  </a:cubicBezTo>
                  <a:cubicBezTo>
                    <a:pt x="319" y="317"/>
                    <a:pt x="333" y="321"/>
                    <a:pt x="333" y="321"/>
                  </a:cubicBezTo>
                  <a:cubicBezTo>
                    <a:pt x="368" y="334"/>
                    <a:pt x="391" y="235"/>
                    <a:pt x="391" y="235"/>
                  </a:cubicBezTo>
                  <a:cubicBezTo>
                    <a:pt x="424" y="121"/>
                    <a:pt x="424" y="121"/>
                    <a:pt x="424" y="121"/>
                  </a:cubicBezTo>
                  <a:cubicBezTo>
                    <a:pt x="429" y="100"/>
                    <a:pt x="432" y="100"/>
                    <a:pt x="432" y="100"/>
                  </a:cubicBezTo>
                  <a:cubicBezTo>
                    <a:pt x="434" y="97"/>
                    <a:pt x="435" y="96"/>
                    <a:pt x="435" y="96"/>
                  </a:cubicBezTo>
                  <a:cubicBezTo>
                    <a:pt x="437" y="94"/>
                    <a:pt x="438" y="94"/>
                    <a:pt x="438" y="94"/>
                  </a:cubicBezTo>
                  <a:cubicBezTo>
                    <a:pt x="485" y="70"/>
                    <a:pt x="510" y="92"/>
                    <a:pt x="510" y="92"/>
                  </a:cubicBezTo>
                  <a:cubicBezTo>
                    <a:pt x="540" y="114"/>
                    <a:pt x="524" y="134"/>
                    <a:pt x="524" y="134"/>
                  </a:cubicBezTo>
                  <a:cubicBezTo>
                    <a:pt x="496" y="163"/>
                    <a:pt x="461" y="149"/>
                    <a:pt x="461" y="149"/>
                  </a:cubicBezTo>
                  <a:cubicBezTo>
                    <a:pt x="447" y="142"/>
                    <a:pt x="448" y="146"/>
                    <a:pt x="448" y="146"/>
                  </a:cubicBezTo>
                  <a:cubicBezTo>
                    <a:pt x="467" y="163"/>
                    <a:pt x="494" y="160"/>
                    <a:pt x="494" y="160"/>
                  </a:cubicBezTo>
                  <a:cubicBezTo>
                    <a:pt x="518" y="158"/>
                    <a:pt x="534" y="137"/>
                    <a:pt x="534" y="137"/>
                  </a:cubicBezTo>
                  <a:cubicBezTo>
                    <a:pt x="547" y="117"/>
                    <a:pt x="530" y="96"/>
                    <a:pt x="530" y="96"/>
                  </a:cubicBezTo>
                  <a:moveTo>
                    <a:pt x="74" y="145"/>
                  </a:moveTo>
                  <a:cubicBezTo>
                    <a:pt x="70" y="142"/>
                    <a:pt x="68" y="130"/>
                    <a:pt x="68" y="130"/>
                  </a:cubicBezTo>
                  <a:cubicBezTo>
                    <a:pt x="73" y="133"/>
                    <a:pt x="79" y="134"/>
                    <a:pt x="85" y="135"/>
                  </a:cubicBezTo>
                  <a:cubicBezTo>
                    <a:pt x="80" y="154"/>
                    <a:pt x="74" y="145"/>
                    <a:pt x="74" y="145"/>
                  </a:cubicBezTo>
                  <a:moveTo>
                    <a:pt x="373" y="259"/>
                  </a:moveTo>
                  <a:cubicBezTo>
                    <a:pt x="359" y="304"/>
                    <a:pt x="345" y="310"/>
                    <a:pt x="345" y="310"/>
                  </a:cubicBezTo>
                  <a:cubicBezTo>
                    <a:pt x="317" y="318"/>
                    <a:pt x="343" y="234"/>
                    <a:pt x="343" y="234"/>
                  </a:cubicBezTo>
                  <a:cubicBezTo>
                    <a:pt x="372" y="140"/>
                    <a:pt x="417" y="109"/>
                    <a:pt x="417" y="109"/>
                  </a:cubicBezTo>
                  <a:cubicBezTo>
                    <a:pt x="421" y="107"/>
                    <a:pt x="373" y="259"/>
                    <a:pt x="373" y="25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4" name="Freeform 73"/>
            <p:cNvSpPr>
              <a:spLocks/>
            </p:cNvSpPr>
            <p:nvPr userDrawn="1"/>
          </p:nvSpPr>
          <p:spPr bwMode="auto">
            <a:xfrm>
              <a:off x="2586038" y="3209925"/>
              <a:ext cx="3708400" cy="165100"/>
            </a:xfrm>
            <a:custGeom>
              <a:avLst/>
              <a:gdLst>
                <a:gd name="T0" fmla="*/ 0 w 1168"/>
                <a:gd name="T1" fmla="*/ 46 h 52"/>
                <a:gd name="T2" fmla="*/ 607 w 1168"/>
                <a:gd name="T3" fmla="*/ 14 h 52"/>
                <a:gd name="T4" fmla="*/ 1168 w 1168"/>
                <a:gd name="T5" fmla="*/ 32 h 52"/>
                <a:gd name="T6" fmla="*/ 1164 w 1168"/>
                <a:gd name="T7" fmla="*/ 40 h 52"/>
                <a:gd name="T8" fmla="*/ 756 w 1168"/>
                <a:gd name="T9" fmla="*/ 18 h 52"/>
                <a:gd name="T10" fmla="*/ 12 w 1168"/>
                <a:gd name="T11" fmla="*/ 52 h 52"/>
                <a:gd name="T12" fmla="*/ 0 w 1168"/>
                <a:gd name="T13" fmla="*/ 46 h 52"/>
              </a:gdLst>
              <a:ahLst/>
              <a:cxnLst>
                <a:cxn ang="0">
                  <a:pos x="T0" y="T1"/>
                </a:cxn>
                <a:cxn ang="0">
                  <a:pos x="T2" y="T3"/>
                </a:cxn>
                <a:cxn ang="0">
                  <a:pos x="T4" y="T5"/>
                </a:cxn>
                <a:cxn ang="0">
                  <a:pos x="T6" y="T7"/>
                </a:cxn>
                <a:cxn ang="0">
                  <a:pos x="T8" y="T9"/>
                </a:cxn>
                <a:cxn ang="0">
                  <a:pos x="T10" y="T11"/>
                </a:cxn>
                <a:cxn ang="0">
                  <a:pos x="T12" y="T13"/>
                </a:cxn>
              </a:cxnLst>
              <a:rect l="0" t="0" r="r" b="b"/>
              <a:pathLst>
                <a:path w="1168" h="52">
                  <a:moveTo>
                    <a:pt x="0" y="46"/>
                  </a:moveTo>
                  <a:cubicBezTo>
                    <a:pt x="0" y="46"/>
                    <a:pt x="417" y="14"/>
                    <a:pt x="607" y="14"/>
                  </a:cubicBezTo>
                  <a:cubicBezTo>
                    <a:pt x="607" y="14"/>
                    <a:pt x="1089" y="0"/>
                    <a:pt x="1168" y="32"/>
                  </a:cubicBezTo>
                  <a:cubicBezTo>
                    <a:pt x="1164" y="40"/>
                    <a:pt x="1164" y="40"/>
                    <a:pt x="1164" y="40"/>
                  </a:cubicBezTo>
                  <a:cubicBezTo>
                    <a:pt x="1164" y="40"/>
                    <a:pt x="1059" y="16"/>
                    <a:pt x="756" y="18"/>
                  </a:cubicBezTo>
                  <a:cubicBezTo>
                    <a:pt x="756" y="18"/>
                    <a:pt x="183" y="28"/>
                    <a:pt x="12" y="52"/>
                  </a:cubicBezTo>
                  <a:lnTo>
                    <a:pt x="0" y="4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5" name="Freeform 74"/>
            <p:cNvSpPr>
              <a:spLocks/>
            </p:cNvSpPr>
            <p:nvPr userDrawn="1"/>
          </p:nvSpPr>
          <p:spPr bwMode="auto">
            <a:xfrm>
              <a:off x="6853238" y="2724150"/>
              <a:ext cx="76200" cy="92075"/>
            </a:xfrm>
            <a:custGeom>
              <a:avLst/>
              <a:gdLst>
                <a:gd name="T0" fmla="*/ 48 w 48"/>
                <a:gd name="T1" fmla="*/ 0 h 58"/>
                <a:gd name="T2" fmla="*/ 48 w 48"/>
                <a:gd name="T3" fmla="*/ 8 h 58"/>
                <a:gd name="T4" fmla="*/ 28 w 48"/>
                <a:gd name="T5" fmla="*/ 8 h 58"/>
                <a:gd name="T6" fmla="*/ 28 w 48"/>
                <a:gd name="T7" fmla="*/ 58 h 58"/>
                <a:gd name="T8" fmla="*/ 20 w 48"/>
                <a:gd name="T9" fmla="*/ 58 h 58"/>
                <a:gd name="T10" fmla="*/ 20 w 48"/>
                <a:gd name="T11" fmla="*/ 8 h 58"/>
                <a:gd name="T12" fmla="*/ 0 w 48"/>
                <a:gd name="T13" fmla="*/ 8 h 58"/>
                <a:gd name="T14" fmla="*/ 0 w 48"/>
                <a:gd name="T15" fmla="*/ 0 h 58"/>
                <a:gd name="T16" fmla="*/ 48 w 48"/>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8">
                  <a:moveTo>
                    <a:pt x="48" y="0"/>
                  </a:moveTo>
                  <a:lnTo>
                    <a:pt x="48" y="8"/>
                  </a:lnTo>
                  <a:lnTo>
                    <a:pt x="28" y="8"/>
                  </a:lnTo>
                  <a:lnTo>
                    <a:pt x="28" y="58"/>
                  </a:lnTo>
                  <a:lnTo>
                    <a:pt x="20" y="58"/>
                  </a:lnTo>
                  <a:lnTo>
                    <a:pt x="20" y="8"/>
                  </a:lnTo>
                  <a:lnTo>
                    <a:pt x="0" y="8"/>
                  </a:lnTo>
                  <a:lnTo>
                    <a:pt x="0" y="0"/>
                  </a:lnTo>
                  <a:lnTo>
                    <a:pt x="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36" name="Freeform 75"/>
            <p:cNvSpPr>
              <a:spLocks/>
            </p:cNvSpPr>
            <p:nvPr userDrawn="1"/>
          </p:nvSpPr>
          <p:spPr bwMode="auto">
            <a:xfrm>
              <a:off x="6938963" y="2724150"/>
              <a:ext cx="88900" cy="92075"/>
            </a:xfrm>
            <a:custGeom>
              <a:avLst/>
              <a:gdLst>
                <a:gd name="T0" fmla="*/ 28 w 28"/>
                <a:gd name="T1" fmla="*/ 0 h 29"/>
                <a:gd name="T2" fmla="*/ 28 w 28"/>
                <a:gd name="T3" fmla="*/ 29 h 29"/>
                <a:gd name="T4" fmla="*/ 24 w 28"/>
                <a:gd name="T5" fmla="*/ 29 h 29"/>
                <a:gd name="T6" fmla="*/ 24 w 28"/>
                <a:gd name="T7" fmla="*/ 18 h 29"/>
                <a:gd name="T8" fmla="*/ 24 w 28"/>
                <a:gd name="T9" fmla="*/ 7 h 29"/>
                <a:gd name="T10" fmla="*/ 24 w 28"/>
                <a:gd name="T11" fmla="*/ 7 h 29"/>
                <a:gd name="T12" fmla="*/ 21 w 28"/>
                <a:gd name="T13" fmla="*/ 12 h 29"/>
                <a:gd name="T14" fmla="*/ 16 w 28"/>
                <a:gd name="T15" fmla="*/ 22 h 29"/>
                <a:gd name="T16" fmla="*/ 13 w 28"/>
                <a:gd name="T17" fmla="*/ 22 h 29"/>
                <a:gd name="T18" fmla="*/ 7 w 28"/>
                <a:gd name="T19" fmla="*/ 12 h 29"/>
                <a:gd name="T20" fmla="*/ 5 w 28"/>
                <a:gd name="T21" fmla="*/ 7 h 29"/>
                <a:gd name="T22" fmla="*/ 5 w 28"/>
                <a:gd name="T23" fmla="*/ 7 h 29"/>
                <a:gd name="T24" fmla="*/ 5 w 28"/>
                <a:gd name="T25" fmla="*/ 18 h 29"/>
                <a:gd name="T26" fmla="*/ 5 w 28"/>
                <a:gd name="T27" fmla="*/ 29 h 29"/>
                <a:gd name="T28" fmla="*/ 0 w 28"/>
                <a:gd name="T29" fmla="*/ 29 h 29"/>
                <a:gd name="T30" fmla="*/ 0 w 28"/>
                <a:gd name="T31" fmla="*/ 0 h 29"/>
                <a:gd name="T32" fmla="*/ 5 w 28"/>
                <a:gd name="T33" fmla="*/ 0 h 29"/>
                <a:gd name="T34" fmla="*/ 11 w 28"/>
                <a:gd name="T35" fmla="*/ 11 h 29"/>
                <a:gd name="T36" fmla="*/ 14 w 28"/>
                <a:gd name="T37" fmla="*/ 16 h 29"/>
                <a:gd name="T38" fmla="*/ 14 w 28"/>
                <a:gd name="T39" fmla="*/ 16 h 29"/>
                <a:gd name="T40" fmla="*/ 17 w 28"/>
                <a:gd name="T41" fmla="*/ 11 h 29"/>
                <a:gd name="T42" fmla="*/ 24 w 28"/>
                <a:gd name="T43" fmla="*/ 0 h 29"/>
                <a:gd name="T44" fmla="*/ 28 w 28"/>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9">
                  <a:moveTo>
                    <a:pt x="28" y="0"/>
                  </a:moveTo>
                  <a:cubicBezTo>
                    <a:pt x="28" y="29"/>
                    <a:pt x="28" y="29"/>
                    <a:pt x="28" y="29"/>
                  </a:cubicBezTo>
                  <a:cubicBezTo>
                    <a:pt x="24" y="29"/>
                    <a:pt x="24" y="29"/>
                    <a:pt x="24" y="29"/>
                  </a:cubicBezTo>
                  <a:cubicBezTo>
                    <a:pt x="24" y="18"/>
                    <a:pt x="24" y="18"/>
                    <a:pt x="24" y="18"/>
                  </a:cubicBezTo>
                  <a:cubicBezTo>
                    <a:pt x="24" y="12"/>
                    <a:pt x="24" y="7"/>
                    <a:pt x="24" y="7"/>
                  </a:cubicBezTo>
                  <a:cubicBezTo>
                    <a:pt x="24" y="7"/>
                    <a:pt x="24" y="7"/>
                    <a:pt x="24" y="7"/>
                  </a:cubicBezTo>
                  <a:cubicBezTo>
                    <a:pt x="24" y="7"/>
                    <a:pt x="22" y="10"/>
                    <a:pt x="21" y="12"/>
                  </a:cubicBezTo>
                  <a:cubicBezTo>
                    <a:pt x="16" y="22"/>
                    <a:pt x="16" y="22"/>
                    <a:pt x="16" y="22"/>
                  </a:cubicBezTo>
                  <a:cubicBezTo>
                    <a:pt x="13" y="22"/>
                    <a:pt x="13" y="22"/>
                    <a:pt x="13" y="22"/>
                  </a:cubicBezTo>
                  <a:cubicBezTo>
                    <a:pt x="7" y="12"/>
                    <a:pt x="7" y="12"/>
                    <a:pt x="7" y="12"/>
                  </a:cubicBezTo>
                  <a:cubicBezTo>
                    <a:pt x="7" y="10"/>
                    <a:pt x="5" y="7"/>
                    <a:pt x="5" y="7"/>
                  </a:cubicBezTo>
                  <a:cubicBezTo>
                    <a:pt x="5" y="7"/>
                    <a:pt x="5" y="7"/>
                    <a:pt x="5" y="7"/>
                  </a:cubicBezTo>
                  <a:cubicBezTo>
                    <a:pt x="5" y="7"/>
                    <a:pt x="5" y="12"/>
                    <a:pt x="5" y="18"/>
                  </a:cubicBezTo>
                  <a:cubicBezTo>
                    <a:pt x="5" y="29"/>
                    <a:pt x="5" y="29"/>
                    <a:pt x="5" y="29"/>
                  </a:cubicBezTo>
                  <a:cubicBezTo>
                    <a:pt x="0" y="29"/>
                    <a:pt x="0" y="29"/>
                    <a:pt x="0" y="29"/>
                  </a:cubicBezTo>
                  <a:cubicBezTo>
                    <a:pt x="0" y="0"/>
                    <a:pt x="0" y="0"/>
                    <a:pt x="0" y="0"/>
                  </a:cubicBezTo>
                  <a:cubicBezTo>
                    <a:pt x="5" y="0"/>
                    <a:pt x="5" y="0"/>
                    <a:pt x="5" y="0"/>
                  </a:cubicBezTo>
                  <a:cubicBezTo>
                    <a:pt x="11" y="11"/>
                    <a:pt x="11" y="11"/>
                    <a:pt x="11" y="11"/>
                  </a:cubicBezTo>
                  <a:cubicBezTo>
                    <a:pt x="14" y="15"/>
                    <a:pt x="14" y="16"/>
                    <a:pt x="14" y="16"/>
                  </a:cubicBezTo>
                  <a:cubicBezTo>
                    <a:pt x="14" y="16"/>
                    <a:pt x="14" y="16"/>
                    <a:pt x="14" y="16"/>
                  </a:cubicBezTo>
                  <a:cubicBezTo>
                    <a:pt x="14" y="16"/>
                    <a:pt x="15" y="15"/>
                    <a:pt x="17" y="11"/>
                  </a:cubicBezTo>
                  <a:cubicBezTo>
                    <a:pt x="24" y="0"/>
                    <a:pt x="24" y="0"/>
                    <a:pt x="24" y="0"/>
                  </a:cubicBezTo>
                  <a:lnTo>
                    <a:pt x="2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sp>
        <p:nvSpPr>
          <p:cNvPr id="137" name="TextBox 136"/>
          <p:cNvSpPr txBox="1"/>
          <p:nvPr userDrawn="1"/>
        </p:nvSpPr>
        <p:spPr>
          <a:xfrm>
            <a:off x="3436568" y="4039299"/>
            <a:ext cx="5318866" cy="338554"/>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Arial" charset="0"/>
                <a:ea typeface="+mn-ea"/>
                <a:cs typeface="+mn-cs"/>
              </a:rPr>
              <a:t>$6.8 </a:t>
            </a:r>
            <a:r>
              <a:rPr kumimoji="0" lang="en-US" sz="1600" b="0" i="0" u="none" strike="noStrike" kern="1200" cap="none" spc="0" normalizeH="0" baseline="0" noProof="0" dirty="0">
                <a:ln>
                  <a:noFill/>
                </a:ln>
                <a:solidFill>
                  <a:srgbClr val="FFFFFF"/>
                </a:solidFill>
                <a:effectLst/>
                <a:uLnTx/>
                <a:uFillTx/>
                <a:latin typeface="Arial" charset="0"/>
                <a:ea typeface="+mn-ea"/>
                <a:cs typeface="+mn-cs"/>
              </a:rPr>
              <a:t>BILLION | </a:t>
            </a:r>
            <a:r>
              <a:rPr kumimoji="0" lang="en-US" sz="1600" b="1" i="0" u="none" strike="noStrike" kern="1200" cap="none" spc="0" normalizeH="0" baseline="0" noProof="0" dirty="0">
                <a:ln>
                  <a:noFill/>
                </a:ln>
                <a:solidFill>
                  <a:srgbClr val="FFFFFF"/>
                </a:solidFill>
                <a:effectLst/>
                <a:uLnTx/>
                <a:uFillTx/>
                <a:latin typeface="Arial" charset="0"/>
                <a:ea typeface="+mn-ea"/>
                <a:cs typeface="+mn-cs"/>
              </a:rPr>
              <a:t>105,000</a:t>
            </a:r>
            <a:r>
              <a:rPr kumimoji="0" lang="en-US" sz="1600" b="0" i="0" u="none" strike="noStrike" kern="1200" cap="none" spc="0" normalizeH="0" baseline="0" noProof="0" dirty="0">
                <a:ln>
                  <a:noFill/>
                </a:ln>
                <a:solidFill>
                  <a:srgbClr val="FFFFFF"/>
                </a:solidFill>
                <a:effectLst/>
                <a:uLnTx/>
                <a:uFillTx/>
                <a:latin typeface="Arial" charset="0"/>
                <a:ea typeface="+mn-ea"/>
                <a:cs typeface="+mn-cs"/>
              </a:rPr>
              <a:t> EMPLOYEES | </a:t>
            </a:r>
            <a:r>
              <a:rPr kumimoji="0" lang="en-US" sz="1600" b="1" i="0" u="none" strike="noStrike" kern="1200" cap="none" spc="0" normalizeH="0" baseline="0" noProof="0" dirty="0">
                <a:ln>
                  <a:noFill/>
                </a:ln>
                <a:solidFill>
                  <a:srgbClr val="FFFFFF"/>
                </a:solidFill>
                <a:effectLst/>
                <a:uLnTx/>
                <a:uFillTx/>
                <a:latin typeface="Arial" charset="0"/>
                <a:ea typeface="+mn-ea"/>
                <a:cs typeface="+mn-cs"/>
              </a:rPr>
              <a:t>31</a:t>
            </a:r>
            <a:r>
              <a:rPr kumimoji="0" lang="en-US" sz="1600" b="0" i="0" u="none" strike="noStrike" kern="1200" cap="none" spc="0" normalizeH="0" baseline="0" noProof="0" dirty="0">
                <a:ln>
                  <a:noFill/>
                </a:ln>
                <a:solidFill>
                  <a:srgbClr val="FFFFFF"/>
                </a:solidFill>
                <a:effectLst/>
                <a:uLnTx/>
                <a:uFillTx/>
                <a:latin typeface="Arial" charset="0"/>
                <a:ea typeface="+mn-ea"/>
                <a:cs typeface="+mn-cs"/>
              </a:rPr>
              <a:t> COUNTRIES</a:t>
            </a:r>
          </a:p>
        </p:txBody>
      </p:sp>
    </p:spTree>
    <p:extLst>
      <p:ext uri="{BB962C8B-B14F-4D97-AF65-F5344CB8AC3E}">
        <p14:creationId xmlns:p14="http://schemas.microsoft.com/office/powerpoint/2010/main" val="487543397"/>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33603" name="Rectangle 3"/>
          <p:cNvSpPr>
            <a:spLocks noGrp="1" noChangeArrowheads="1"/>
          </p:cNvSpPr>
          <p:nvPr>
            <p:ph type="ctrTitle"/>
          </p:nvPr>
        </p:nvSpPr>
        <p:spPr>
          <a:xfrm>
            <a:off x="402337" y="4879643"/>
            <a:ext cx="11387327" cy="517065"/>
          </a:xfrm>
        </p:spPr>
        <p:txBody>
          <a:bodyPr lIns="0" tIns="0" rIns="0" bIns="0" anchor="ctr" anchorCtr="0">
            <a:spAutoFit/>
          </a:bodyPr>
          <a:lstStyle>
            <a:lvl1pPr>
              <a:lnSpc>
                <a:spcPct val="125000"/>
              </a:lnSpc>
              <a:defRPr sz="2688" b="1">
                <a:solidFill>
                  <a:schemeClr val="accent1"/>
                </a:solidFill>
                <a:latin typeface="+mj-lt"/>
              </a:defRPr>
            </a:lvl1pPr>
          </a:lstStyle>
          <a:p>
            <a:r>
              <a:rPr lang="en-US" dirty="0"/>
              <a:t>Click to edit Master title style</a:t>
            </a:r>
          </a:p>
        </p:txBody>
      </p:sp>
      <p:sp>
        <p:nvSpPr>
          <p:cNvPr id="1433605" name="Rectangle 5"/>
          <p:cNvSpPr>
            <a:spLocks noGrp="1" noChangeArrowheads="1"/>
          </p:cNvSpPr>
          <p:nvPr>
            <p:ph type="subTitle" sz="quarter" idx="1"/>
          </p:nvPr>
        </p:nvSpPr>
        <p:spPr>
          <a:xfrm>
            <a:off x="402337" y="5743354"/>
            <a:ext cx="11387327" cy="344710"/>
          </a:xfrm>
        </p:spPr>
        <p:txBody>
          <a:bodyPr lIns="0" tIns="0" rIns="0" bIns="0" anchor="ctr" anchorCtr="0">
            <a:spAutoFit/>
          </a:bodyPr>
          <a:lstStyle>
            <a:lvl1pPr marL="0" indent="0">
              <a:buFont typeface="Wingdings 2" pitchFamily="18" charset="2"/>
              <a:buNone/>
              <a:defRPr sz="2240" b="0">
                <a:solidFill>
                  <a:schemeClr val="accent3"/>
                </a:solidFill>
                <a:latin typeface="+mj-lt"/>
              </a:defRPr>
            </a:lvl1pPr>
          </a:lstStyle>
          <a:p>
            <a:r>
              <a:rPr lang="en-US" dirty="0"/>
              <a:t>Click to edit Master subtitle style</a:t>
            </a:r>
          </a:p>
        </p:txBody>
      </p:sp>
      <p:sp>
        <p:nvSpPr>
          <p:cNvPr id="20" name="Rectangle 19"/>
          <p:cNvSpPr>
            <a:spLocks/>
          </p:cNvSpPr>
          <p:nvPr userDrawn="1"/>
        </p:nvSpPr>
        <p:spPr>
          <a:xfrm>
            <a:off x="8436476" y="6583237"/>
            <a:ext cx="3340658" cy="137858"/>
          </a:xfrm>
          <a:prstGeom prst="rect">
            <a:avLst/>
          </a:prstGeom>
          <a:noFill/>
          <a:ln>
            <a:noFill/>
          </a:ln>
        </p:spPr>
        <p:txBody>
          <a:bodyPr wrap="none" lIns="0" tIns="0" rIns="0" bIns="0" anchor="ctr" anchorCtr="0">
            <a:spAutoFit/>
          </a:bodyPr>
          <a:lstStyle/>
          <a:p>
            <a:pPr marL="0" marR="0" lvl="0" indent="0" algn="r" defTabSz="1024103" rtl="0" eaLnBrk="1" fontAlgn="base" latinLnBrk="0" hangingPunct="1">
              <a:lnSpc>
                <a:spcPct val="100000"/>
              </a:lnSpc>
              <a:spcBef>
                <a:spcPct val="0"/>
              </a:spcBef>
              <a:spcAft>
                <a:spcPct val="0"/>
              </a:spcAft>
              <a:buClrTx/>
              <a:buSzTx/>
              <a:buFontTx/>
              <a:buNone/>
              <a:tabLst/>
              <a:defRPr/>
            </a:pPr>
            <a:r>
              <a:rPr kumimoji="0" lang="en-US" sz="896" b="0" i="0" u="none" strike="noStrike" kern="1200" cap="none" spc="0" normalizeH="0" baseline="0" noProof="0" dirty="0">
                <a:ln>
                  <a:noFill/>
                </a:ln>
                <a:solidFill>
                  <a:srgbClr val="000000"/>
                </a:solidFill>
                <a:effectLst/>
                <a:uLnTx/>
                <a:uFillTx/>
                <a:latin typeface="Arial"/>
                <a:ea typeface="Verdana" pitchFamily="34" charset="0"/>
                <a:cs typeface="Verdana" pitchFamily="34" charset="0"/>
              </a:rPr>
              <a:t>Copyright © 2016 HCL Technologies Limited  |  www.hcltech.com</a:t>
            </a:r>
          </a:p>
        </p:txBody>
      </p:sp>
      <p:grpSp>
        <p:nvGrpSpPr>
          <p:cNvPr id="21" name="Group 5"/>
          <p:cNvGrpSpPr>
            <a:grpSpLocks noChangeAspect="1"/>
          </p:cNvGrpSpPr>
          <p:nvPr userDrawn="1"/>
        </p:nvGrpSpPr>
        <p:grpSpPr bwMode="auto">
          <a:xfrm>
            <a:off x="10519834" y="6304283"/>
            <a:ext cx="1257300" cy="213783"/>
            <a:chOff x="5094" y="3939"/>
            <a:chExt cx="1488" cy="255"/>
          </a:xfrm>
        </p:grpSpPr>
        <p:sp>
          <p:nvSpPr>
            <p:cNvPr id="22" name="AutoShape 4"/>
            <p:cNvSpPr>
              <a:spLocks noChangeAspect="1" noChangeArrowheads="1" noTextEdit="1"/>
            </p:cNvSpPr>
            <p:nvPr userDrawn="1"/>
          </p:nvSpPr>
          <p:spPr bwMode="auto">
            <a:xfrm>
              <a:off x="5094" y="3939"/>
              <a:ext cx="148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a:ea typeface="+mn-ea"/>
                <a:cs typeface="+mn-cs"/>
              </a:endParaRPr>
            </a:p>
          </p:txBody>
        </p:sp>
        <p:sp>
          <p:nvSpPr>
            <p:cNvPr id="23" name="Freeform 6"/>
            <p:cNvSpPr>
              <a:spLocks/>
            </p:cNvSpPr>
            <p:nvPr userDrawn="1"/>
          </p:nvSpPr>
          <p:spPr bwMode="auto">
            <a:xfrm>
              <a:off x="5122" y="3965"/>
              <a:ext cx="555" cy="194"/>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a:ea typeface="+mn-ea"/>
                <a:cs typeface="+mn-cs"/>
              </a:endParaRPr>
            </a:p>
          </p:txBody>
        </p:sp>
        <p:sp>
          <p:nvSpPr>
            <p:cNvPr id="24" name="Freeform 7"/>
            <p:cNvSpPr>
              <a:spLocks/>
            </p:cNvSpPr>
            <p:nvPr userDrawn="1"/>
          </p:nvSpPr>
          <p:spPr bwMode="auto">
            <a:xfrm>
              <a:off x="5649" y="3949"/>
              <a:ext cx="524" cy="222"/>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a:ea typeface="+mn-ea"/>
                <a:cs typeface="+mn-cs"/>
              </a:endParaRPr>
            </a:p>
          </p:txBody>
        </p:sp>
        <p:sp>
          <p:nvSpPr>
            <p:cNvPr id="25" name="Freeform 8"/>
            <p:cNvSpPr>
              <a:spLocks/>
            </p:cNvSpPr>
            <p:nvPr userDrawn="1"/>
          </p:nvSpPr>
          <p:spPr bwMode="auto">
            <a:xfrm>
              <a:off x="6162" y="3965"/>
              <a:ext cx="403" cy="194"/>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a:ea typeface="+mn-ea"/>
                <a:cs typeface="+mn-cs"/>
              </a:endParaRPr>
            </a:p>
          </p:txBody>
        </p:sp>
      </p:grpSp>
      <p:pic>
        <p:nvPicPr>
          <p:cNvPr id="2" name="Picture 1"/>
          <p:cNvPicPr>
            <a:picLocks noChangeAspect="1"/>
          </p:cNvPicPr>
          <p:nvPr userDrawn="1"/>
        </p:nvPicPr>
        <p:blipFill>
          <a:blip r:embed="rId2"/>
          <a:stretch>
            <a:fillRect/>
          </a:stretch>
        </p:blipFill>
        <p:spPr>
          <a:xfrm>
            <a:off x="1" y="3"/>
            <a:ext cx="12192000" cy="5001847"/>
          </a:xfrm>
          <a:prstGeom prst="rect">
            <a:avLst/>
          </a:prstGeom>
        </p:spPr>
      </p:pic>
    </p:spTree>
    <p:extLst>
      <p:ext uri="{BB962C8B-B14F-4D97-AF65-F5344CB8AC3E}">
        <p14:creationId xmlns:p14="http://schemas.microsoft.com/office/powerpoint/2010/main" val="383203414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140612164"/>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194209444"/>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01011"/>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24278483"/>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1_Blank">
    <p:bg>
      <p:bgPr>
        <a:solidFill>
          <a:schemeClr val="accent1"/>
        </a:solidFill>
        <a:effectLst/>
      </p:bgPr>
    </p:bg>
    <p:spTree>
      <p:nvGrpSpPr>
        <p:cNvPr id="1" name=""/>
        <p:cNvGrpSpPr/>
        <p:nvPr/>
      </p:nvGrpSpPr>
      <p:grpSpPr>
        <a:xfrm>
          <a:off x="0" y="0"/>
          <a:ext cx="0" cy="0"/>
          <a:chOff x="0" y="0"/>
          <a:chExt cx="0" cy="0"/>
        </a:xfrm>
      </p:grpSpPr>
      <p:grpSp>
        <p:nvGrpSpPr>
          <p:cNvPr id="49" name="Group 13"/>
          <p:cNvGrpSpPr>
            <a:grpSpLocks/>
          </p:cNvGrpSpPr>
          <p:nvPr userDrawn="1"/>
        </p:nvGrpSpPr>
        <p:grpSpPr bwMode="auto">
          <a:xfrm>
            <a:off x="5022443" y="5859675"/>
            <a:ext cx="2147116" cy="438641"/>
            <a:chOff x="3533775" y="5853113"/>
            <a:chExt cx="2144713" cy="438150"/>
          </a:xfrm>
        </p:grpSpPr>
        <p:sp>
          <p:nvSpPr>
            <p:cNvPr id="50" name="Freeform 74"/>
            <p:cNvSpPr>
              <a:spLocks/>
            </p:cNvSpPr>
            <p:nvPr userDrawn="1"/>
          </p:nvSpPr>
          <p:spPr bwMode="auto">
            <a:xfrm>
              <a:off x="4043363" y="5999163"/>
              <a:ext cx="187325" cy="149225"/>
            </a:xfrm>
            <a:custGeom>
              <a:avLst/>
              <a:gdLst>
                <a:gd name="T0" fmla="*/ 587910146 w 60"/>
                <a:gd name="T1" fmla="*/ 0 h 47"/>
                <a:gd name="T2" fmla="*/ 450732049 w 60"/>
                <a:gd name="T3" fmla="*/ 470671525 h 47"/>
                <a:gd name="T4" fmla="*/ 382143000 w 60"/>
                <a:gd name="T5" fmla="*/ 470671525 h 47"/>
                <a:gd name="T6" fmla="*/ 313550829 w 60"/>
                <a:gd name="T7" fmla="*/ 230327200 h 47"/>
                <a:gd name="T8" fmla="*/ 293956634 w 60"/>
                <a:gd name="T9" fmla="*/ 140198475 h 47"/>
                <a:gd name="T10" fmla="*/ 293956634 w 60"/>
                <a:gd name="T11" fmla="*/ 140198475 h 47"/>
                <a:gd name="T12" fmla="*/ 274359317 w 60"/>
                <a:gd name="T13" fmla="*/ 230327200 h 47"/>
                <a:gd name="T14" fmla="*/ 205767146 w 60"/>
                <a:gd name="T15" fmla="*/ 470671525 h 47"/>
                <a:gd name="T16" fmla="*/ 137178098 w 60"/>
                <a:gd name="T17" fmla="*/ 470671525 h 47"/>
                <a:gd name="T18" fmla="*/ 0 w 60"/>
                <a:gd name="T19" fmla="*/ 0 h 47"/>
                <a:gd name="T20" fmla="*/ 78389268 w 60"/>
                <a:gd name="T21" fmla="*/ 0 h 47"/>
                <a:gd name="T22" fmla="*/ 156775415 w 60"/>
                <a:gd name="T23" fmla="*/ 280400125 h 47"/>
                <a:gd name="T24" fmla="*/ 166575634 w 60"/>
                <a:gd name="T25" fmla="*/ 360514900 h 47"/>
                <a:gd name="T26" fmla="*/ 166575634 w 60"/>
                <a:gd name="T27" fmla="*/ 360514900 h 47"/>
                <a:gd name="T28" fmla="*/ 186172951 w 60"/>
                <a:gd name="T29" fmla="*/ 280400125 h 47"/>
                <a:gd name="T30" fmla="*/ 264559098 w 60"/>
                <a:gd name="T31" fmla="*/ 50072925 h 47"/>
                <a:gd name="T32" fmla="*/ 323351049 w 60"/>
                <a:gd name="T33" fmla="*/ 50072925 h 47"/>
                <a:gd name="T34" fmla="*/ 391940098 w 60"/>
                <a:gd name="T35" fmla="*/ 280400125 h 47"/>
                <a:gd name="T36" fmla="*/ 411537415 w 60"/>
                <a:gd name="T37" fmla="*/ 360514900 h 47"/>
                <a:gd name="T38" fmla="*/ 411537415 w 60"/>
                <a:gd name="T39" fmla="*/ 360514900 h 47"/>
                <a:gd name="T40" fmla="*/ 431134732 w 60"/>
                <a:gd name="T41" fmla="*/ 280400125 h 47"/>
                <a:gd name="T42" fmla="*/ 509520878 w 60"/>
                <a:gd name="T43" fmla="*/ 0 h 47"/>
                <a:gd name="T44" fmla="*/ 587910146 w 60"/>
                <a:gd name="T45" fmla="*/ 0 h 4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0" h="47">
                  <a:moveTo>
                    <a:pt x="60" y="0"/>
                  </a:moveTo>
                  <a:cubicBezTo>
                    <a:pt x="46" y="47"/>
                    <a:pt x="46" y="47"/>
                    <a:pt x="46" y="47"/>
                  </a:cubicBezTo>
                  <a:cubicBezTo>
                    <a:pt x="39" y="47"/>
                    <a:pt x="39" y="47"/>
                    <a:pt x="39" y="47"/>
                  </a:cubicBezTo>
                  <a:cubicBezTo>
                    <a:pt x="32" y="23"/>
                    <a:pt x="32" y="23"/>
                    <a:pt x="32" y="23"/>
                  </a:cubicBezTo>
                  <a:cubicBezTo>
                    <a:pt x="30" y="17"/>
                    <a:pt x="30" y="14"/>
                    <a:pt x="30" y="14"/>
                  </a:cubicBezTo>
                  <a:cubicBezTo>
                    <a:pt x="30" y="14"/>
                    <a:pt x="30" y="14"/>
                    <a:pt x="30" y="14"/>
                  </a:cubicBezTo>
                  <a:cubicBezTo>
                    <a:pt x="30" y="14"/>
                    <a:pt x="29" y="17"/>
                    <a:pt x="28" y="23"/>
                  </a:cubicBezTo>
                  <a:cubicBezTo>
                    <a:pt x="21" y="47"/>
                    <a:pt x="21" y="47"/>
                    <a:pt x="21" y="47"/>
                  </a:cubicBezTo>
                  <a:cubicBezTo>
                    <a:pt x="14" y="47"/>
                    <a:pt x="14" y="47"/>
                    <a:pt x="14" y="47"/>
                  </a:cubicBezTo>
                  <a:cubicBezTo>
                    <a:pt x="0" y="0"/>
                    <a:pt x="0" y="0"/>
                    <a:pt x="0" y="0"/>
                  </a:cubicBezTo>
                  <a:cubicBezTo>
                    <a:pt x="8" y="0"/>
                    <a:pt x="8" y="0"/>
                    <a:pt x="8" y="0"/>
                  </a:cubicBezTo>
                  <a:cubicBezTo>
                    <a:pt x="16" y="28"/>
                    <a:pt x="16" y="28"/>
                    <a:pt x="16" y="28"/>
                  </a:cubicBezTo>
                  <a:cubicBezTo>
                    <a:pt x="17" y="32"/>
                    <a:pt x="17" y="36"/>
                    <a:pt x="17" y="36"/>
                  </a:cubicBezTo>
                  <a:cubicBezTo>
                    <a:pt x="17" y="36"/>
                    <a:pt x="17" y="36"/>
                    <a:pt x="17" y="36"/>
                  </a:cubicBezTo>
                  <a:cubicBezTo>
                    <a:pt x="17" y="36"/>
                    <a:pt x="18" y="32"/>
                    <a:pt x="19" y="28"/>
                  </a:cubicBezTo>
                  <a:cubicBezTo>
                    <a:pt x="27" y="5"/>
                    <a:pt x="27" y="5"/>
                    <a:pt x="27" y="5"/>
                  </a:cubicBezTo>
                  <a:cubicBezTo>
                    <a:pt x="33" y="5"/>
                    <a:pt x="33" y="5"/>
                    <a:pt x="33" y="5"/>
                  </a:cubicBezTo>
                  <a:cubicBezTo>
                    <a:pt x="40" y="28"/>
                    <a:pt x="40" y="28"/>
                    <a:pt x="40" y="28"/>
                  </a:cubicBezTo>
                  <a:cubicBezTo>
                    <a:pt x="42" y="32"/>
                    <a:pt x="42" y="36"/>
                    <a:pt x="42" y="36"/>
                  </a:cubicBezTo>
                  <a:cubicBezTo>
                    <a:pt x="42" y="36"/>
                    <a:pt x="42" y="36"/>
                    <a:pt x="42" y="36"/>
                  </a:cubicBezTo>
                  <a:cubicBezTo>
                    <a:pt x="42" y="36"/>
                    <a:pt x="43" y="32"/>
                    <a:pt x="44" y="28"/>
                  </a:cubicBezTo>
                  <a:cubicBezTo>
                    <a:pt x="52" y="0"/>
                    <a:pt x="52" y="0"/>
                    <a:pt x="52" y="0"/>
                  </a:cubicBezTo>
                  <a:lnTo>
                    <a:pt x="6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1" name="Freeform 75"/>
            <p:cNvSpPr>
              <a:spLocks noEditPoints="1"/>
            </p:cNvSpPr>
            <p:nvPr userDrawn="1"/>
          </p:nvSpPr>
          <p:spPr bwMode="auto">
            <a:xfrm>
              <a:off x="4219575" y="5999163"/>
              <a:ext cx="136525" cy="149225"/>
            </a:xfrm>
            <a:custGeom>
              <a:avLst/>
              <a:gdLst>
                <a:gd name="T0" fmla="*/ 321865625 w 43"/>
                <a:gd name="T1" fmla="*/ 360514900 h 47"/>
                <a:gd name="T2" fmla="*/ 120697625 w 43"/>
                <a:gd name="T3" fmla="*/ 360514900 h 47"/>
                <a:gd name="T4" fmla="*/ 80467200 w 43"/>
                <a:gd name="T5" fmla="*/ 470671525 h 47"/>
                <a:gd name="T6" fmla="*/ 0 w 43"/>
                <a:gd name="T7" fmla="*/ 470671525 h 47"/>
                <a:gd name="T8" fmla="*/ 181048025 w 43"/>
                <a:gd name="T9" fmla="*/ 0 h 47"/>
                <a:gd name="T10" fmla="*/ 251456825 w 43"/>
                <a:gd name="T11" fmla="*/ 0 h 47"/>
                <a:gd name="T12" fmla="*/ 432504850 w 43"/>
                <a:gd name="T13" fmla="*/ 470671525 h 47"/>
                <a:gd name="T14" fmla="*/ 352037650 w 43"/>
                <a:gd name="T15" fmla="*/ 470671525 h 47"/>
                <a:gd name="T16" fmla="*/ 321865625 w 43"/>
                <a:gd name="T17" fmla="*/ 360514900 h 47"/>
                <a:gd name="T18" fmla="*/ 291690425 w 43"/>
                <a:gd name="T19" fmla="*/ 290414075 h 47"/>
                <a:gd name="T20" fmla="*/ 241398425 w 43"/>
                <a:gd name="T21" fmla="*/ 140198475 h 47"/>
                <a:gd name="T22" fmla="*/ 221281625 w 43"/>
                <a:gd name="T23" fmla="*/ 80114775 h 47"/>
                <a:gd name="T24" fmla="*/ 221281625 w 43"/>
                <a:gd name="T25" fmla="*/ 80114775 h 47"/>
                <a:gd name="T26" fmla="*/ 201164825 w 43"/>
                <a:gd name="T27" fmla="*/ 140198475 h 47"/>
                <a:gd name="T28" fmla="*/ 140814425 w 43"/>
                <a:gd name="T29" fmla="*/ 290414075 h 47"/>
                <a:gd name="T30" fmla="*/ 291690425 w 43"/>
                <a:gd name="T31" fmla="*/ 290414075 h 4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7">
                  <a:moveTo>
                    <a:pt x="32" y="36"/>
                  </a:moveTo>
                  <a:cubicBezTo>
                    <a:pt x="12" y="36"/>
                    <a:pt x="12" y="36"/>
                    <a:pt x="12" y="36"/>
                  </a:cubicBezTo>
                  <a:cubicBezTo>
                    <a:pt x="8" y="47"/>
                    <a:pt x="8" y="47"/>
                    <a:pt x="8" y="47"/>
                  </a:cubicBezTo>
                  <a:cubicBezTo>
                    <a:pt x="0" y="47"/>
                    <a:pt x="0" y="47"/>
                    <a:pt x="0" y="47"/>
                  </a:cubicBezTo>
                  <a:cubicBezTo>
                    <a:pt x="18" y="0"/>
                    <a:pt x="18" y="0"/>
                    <a:pt x="18" y="0"/>
                  </a:cubicBezTo>
                  <a:cubicBezTo>
                    <a:pt x="25" y="0"/>
                    <a:pt x="25" y="0"/>
                    <a:pt x="25" y="0"/>
                  </a:cubicBezTo>
                  <a:cubicBezTo>
                    <a:pt x="43" y="47"/>
                    <a:pt x="43" y="47"/>
                    <a:pt x="43" y="47"/>
                  </a:cubicBezTo>
                  <a:cubicBezTo>
                    <a:pt x="35" y="47"/>
                    <a:pt x="35" y="47"/>
                    <a:pt x="35" y="47"/>
                  </a:cubicBezTo>
                  <a:lnTo>
                    <a:pt x="32" y="36"/>
                  </a:lnTo>
                  <a:close/>
                  <a:moveTo>
                    <a:pt x="29" y="29"/>
                  </a:moveTo>
                  <a:cubicBezTo>
                    <a:pt x="24" y="14"/>
                    <a:pt x="24" y="14"/>
                    <a:pt x="24" y="14"/>
                  </a:cubicBezTo>
                  <a:cubicBezTo>
                    <a:pt x="23" y="11"/>
                    <a:pt x="22" y="8"/>
                    <a:pt x="22" y="8"/>
                  </a:cubicBezTo>
                  <a:cubicBezTo>
                    <a:pt x="22" y="8"/>
                    <a:pt x="22" y="8"/>
                    <a:pt x="22" y="8"/>
                  </a:cubicBezTo>
                  <a:cubicBezTo>
                    <a:pt x="22" y="8"/>
                    <a:pt x="21" y="11"/>
                    <a:pt x="20" y="14"/>
                  </a:cubicBezTo>
                  <a:cubicBezTo>
                    <a:pt x="14" y="29"/>
                    <a:pt x="14" y="29"/>
                    <a:pt x="14" y="29"/>
                  </a:cubicBezTo>
                  <a:lnTo>
                    <a:pt x="29" y="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2" name="Freeform 76"/>
            <p:cNvSpPr>
              <a:spLocks/>
            </p:cNvSpPr>
            <p:nvPr userDrawn="1"/>
          </p:nvSpPr>
          <p:spPr bwMode="auto">
            <a:xfrm>
              <a:off x="4346575" y="5999163"/>
              <a:ext cx="109538" cy="149225"/>
            </a:xfrm>
            <a:custGeom>
              <a:avLst/>
              <a:gdLst>
                <a:gd name="T0" fmla="*/ 146289335 w 82"/>
                <a:gd name="T1" fmla="*/ 0 h 111"/>
                <a:gd name="T2" fmla="*/ 146289335 w 82"/>
                <a:gd name="T3" fmla="*/ 25135674 h 111"/>
                <a:gd name="T4" fmla="*/ 87416667 w 82"/>
                <a:gd name="T5" fmla="*/ 25135674 h 111"/>
                <a:gd name="T6" fmla="*/ 87416667 w 82"/>
                <a:gd name="T7" fmla="*/ 199293348 h 111"/>
                <a:gd name="T8" fmla="*/ 58872668 w 82"/>
                <a:gd name="T9" fmla="*/ 199293348 h 111"/>
                <a:gd name="T10" fmla="*/ 58872668 w 82"/>
                <a:gd name="T11" fmla="*/ 25135674 h 111"/>
                <a:gd name="T12" fmla="*/ 0 w 82"/>
                <a:gd name="T13" fmla="*/ 25135674 h 111"/>
                <a:gd name="T14" fmla="*/ 0 w 82"/>
                <a:gd name="T15" fmla="*/ 0 h 111"/>
                <a:gd name="T16" fmla="*/ 146289335 w 82"/>
                <a:gd name="T17" fmla="*/ 0 h 1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2" h="111">
                  <a:moveTo>
                    <a:pt x="82" y="0"/>
                  </a:moveTo>
                  <a:lnTo>
                    <a:pt x="82" y="14"/>
                  </a:lnTo>
                  <a:lnTo>
                    <a:pt x="49" y="14"/>
                  </a:lnTo>
                  <a:lnTo>
                    <a:pt x="49" y="111"/>
                  </a:lnTo>
                  <a:lnTo>
                    <a:pt x="33" y="111"/>
                  </a:lnTo>
                  <a:lnTo>
                    <a:pt x="33" y="14"/>
                  </a:lnTo>
                  <a:lnTo>
                    <a:pt x="0" y="14"/>
                  </a:lnTo>
                  <a:lnTo>
                    <a:pt x="0"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3" name="Freeform 77"/>
            <p:cNvSpPr>
              <a:spLocks/>
            </p:cNvSpPr>
            <p:nvPr userDrawn="1"/>
          </p:nvSpPr>
          <p:spPr bwMode="auto">
            <a:xfrm>
              <a:off x="4462463" y="5995988"/>
              <a:ext cx="131762" cy="153987"/>
            </a:xfrm>
            <a:custGeom>
              <a:avLst/>
              <a:gdLst>
                <a:gd name="T0" fmla="*/ 335776634 w 42"/>
                <a:gd name="T1" fmla="*/ 139100542 h 49"/>
                <a:gd name="T2" fmla="*/ 217266126 w 42"/>
                <a:gd name="T3" fmla="*/ 69548700 h 49"/>
                <a:gd name="T4" fmla="*/ 79007005 w 42"/>
                <a:gd name="T5" fmla="*/ 238456726 h 49"/>
                <a:gd name="T6" fmla="*/ 217266126 w 42"/>
                <a:gd name="T7" fmla="*/ 407364752 h 49"/>
                <a:gd name="T8" fmla="*/ 345652509 w 42"/>
                <a:gd name="T9" fmla="*/ 327879177 h 49"/>
                <a:gd name="T10" fmla="*/ 414783639 w 42"/>
                <a:gd name="T11" fmla="*/ 347749785 h 49"/>
                <a:gd name="T12" fmla="*/ 217266126 w 42"/>
                <a:gd name="T13" fmla="*/ 486850327 h 49"/>
                <a:gd name="T14" fmla="*/ 0 w 42"/>
                <a:gd name="T15" fmla="*/ 238456726 h 49"/>
                <a:gd name="T16" fmla="*/ 217266126 w 42"/>
                <a:gd name="T17" fmla="*/ 0 h 49"/>
                <a:gd name="T18" fmla="*/ 404907763 w 42"/>
                <a:gd name="T19" fmla="*/ 119229934 h 49"/>
                <a:gd name="T20" fmla="*/ 335776634 w 42"/>
                <a:gd name="T21" fmla="*/ 139100542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2" h="49">
                  <a:moveTo>
                    <a:pt x="34" y="14"/>
                  </a:moveTo>
                  <a:cubicBezTo>
                    <a:pt x="32" y="9"/>
                    <a:pt x="27" y="7"/>
                    <a:pt x="22" y="7"/>
                  </a:cubicBezTo>
                  <a:cubicBezTo>
                    <a:pt x="14" y="7"/>
                    <a:pt x="8" y="13"/>
                    <a:pt x="8" y="24"/>
                  </a:cubicBezTo>
                  <a:cubicBezTo>
                    <a:pt x="8" y="35"/>
                    <a:pt x="14" y="41"/>
                    <a:pt x="22" y="41"/>
                  </a:cubicBezTo>
                  <a:cubicBezTo>
                    <a:pt x="28" y="41"/>
                    <a:pt x="33" y="38"/>
                    <a:pt x="35" y="33"/>
                  </a:cubicBezTo>
                  <a:cubicBezTo>
                    <a:pt x="42" y="35"/>
                    <a:pt x="42" y="35"/>
                    <a:pt x="42" y="35"/>
                  </a:cubicBezTo>
                  <a:cubicBezTo>
                    <a:pt x="39" y="43"/>
                    <a:pt x="31" y="49"/>
                    <a:pt x="22" y="49"/>
                  </a:cubicBezTo>
                  <a:cubicBezTo>
                    <a:pt x="10" y="49"/>
                    <a:pt x="0" y="39"/>
                    <a:pt x="0" y="24"/>
                  </a:cubicBezTo>
                  <a:cubicBezTo>
                    <a:pt x="0" y="9"/>
                    <a:pt x="10" y="0"/>
                    <a:pt x="22" y="0"/>
                  </a:cubicBezTo>
                  <a:cubicBezTo>
                    <a:pt x="31" y="0"/>
                    <a:pt x="38" y="4"/>
                    <a:pt x="41" y="12"/>
                  </a:cubicBezTo>
                  <a:lnTo>
                    <a:pt x="34"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4" name="Freeform 78"/>
            <p:cNvSpPr>
              <a:spLocks/>
            </p:cNvSpPr>
            <p:nvPr userDrawn="1"/>
          </p:nvSpPr>
          <p:spPr bwMode="auto">
            <a:xfrm>
              <a:off x="4618038" y="5999163"/>
              <a:ext cx="109537" cy="149225"/>
            </a:xfrm>
            <a:custGeom>
              <a:avLst/>
              <a:gdLst>
                <a:gd name="T0" fmla="*/ 146287999 w 82"/>
                <a:gd name="T1" fmla="*/ 0 h 111"/>
                <a:gd name="T2" fmla="*/ 146287999 w 82"/>
                <a:gd name="T3" fmla="*/ 199293348 h 111"/>
                <a:gd name="T4" fmla="*/ 114176293 w 82"/>
                <a:gd name="T5" fmla="*/ 199293348 h 111"/>
                <a:gd name="T6" fmla="*/ 114176293 w 82"/>
                <a:gd name="T7" fmla="*/ 109521739 h 111"/>
                <a:gd name="T8" fmla="*/ 28543739 w 82"/>
                <a:gd name="T9" fmla="*/ 109521739 h 111"/>
                <a:gd name="T10" fmla="*/ 28543739 w 82"/>
                <a:gd name="T11" fmla="*/ 199293348 h 111"/>
                <a:gd name="T12" fmla="*/ 0 w 82"/>
                <a:gd name="T13" fmla="*/ 199293348 h 111"/>
                <a:gd name="T14" fmla="*/ 0 w 82"/>
                <a:gd name="T15" fmla="*/ 0 h 111"/>
                <a:gd name="T16" fmla="*/ 28543739 w 82"/>
                <a:gd name="T17" fmla="*/ 0 h 111"/>
                <a:gd name="T18" fmla="*/ 28543739 w 82"/>
                <a:gd name="T19" fmla="*/ 80795255 h 111"/>
                <a:gd name="T20" fmla="*/ 114176293 w 82"/>
                <a:gd name="T21" fmla="*/ 80795255 h 111"/>
                <a:gd name="T22" fmla="*/ 114176293 w 82"/>
                <a:gd name="T23" fmla="*/ 0 h 111"/>
                <a:gd name="T24" fmla="*/ 146287999 w 82"/>
                <a:gd name="T25" fmla="*/ 0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 h="111">
                  <a:moveTo>
                    <a:pt x="82" y="0"/>
                  </a:moveTo>
                  <a:lnTo>
                    <a:pt x="82" y="111"/>
                  </a:lnTo>
                  <a:lnTo>
                    <a:pt x="64" y="111"/>
                  </a:lnTo>
                  <a:lnTo>
                    <a:pt x="64" y="61"/>
                  </a:lnTo>
                  <a:lnTo>
                    <a:pt x="16" y="61"/>
                  </a:lnTo>
                  <a:lnTo>
                    <a:pt x="16" y="111"/>
                  </a:lnTo>
                  <a:lnTo>
                    <a:pt x="0" y="111"/>
                  </a:lnTo>
                  <a:lnTo>
                    <a:pt x="0" y="0"/>
                  </a:lnTo>
                  <a:lnTo>
                    <a:pt x="16" y="0"/>
                  </a:lnTo>
                  <a:lnTo>
                    <a:pt x="16" y="45"/>
                  </a:lnTo>
                  <a:lnTo>
                    <a:pt x="64" y="45"/>
                  </a:lnTo>
                  <a:lnTo>
                    <a:pt x="64"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5" name="Freeform 79"/>
            <p:cNvSpPr>
              <a:spLocks/>
            </p:cNvSpPr>
            <p:nvPr userDrawn="1"/>
          </p:nvSpPr>
          <p:spPr bwMode="auto">
            <a:xfrm>
              <a:off x="4795838" y="5999163"/>
              <a:ext cx="111125" cy="149225"/>
            </a:xfrm>
            <a:custGeom>
              <a:avLst/>
              <a:gdLst>
                <a:gd name="T0" fmla="*/ 148408107 w 83"/>
                <a:gd name="T1" fmla="*/ 0 h 111"/>
                <a:gd name="T2" fmla="*/ 148408107 w 83"/>
                <a:gd name="T3" fmla="*/ 25135674 h 111"/>
                <a:gd name="T4" fmla="*/ 89402071 w 83"/>
                <a:gd name="T5" fmla="*/ 25135674 h 111"/>
                <a:gd name="T6" fmla="*/ 89402071 w 83"/>
                <a:gd name="T7" fmla="*/ 199293348 h 111"/>
                <a:gd name="T8" fmla="*/ 59006036 w 83"/>
                <a:gd name="T9" fmla="*/ 199293348 h 111"/>
                <a:gd name="T10" fmla="*/ 59006036 w 83"/>
                <a:gd name="T11" fmla="*/ 25135674 h 111"/>
                <a:gd name="T12" fmla="*/ 0 w 83"/>
                <a:gd name="T13" fmla="*/ 25135674 h 111"/>
                <a:gd name="T14" fmla="*/ 0 w 83"/>
                <a:gd name="T15" fmla="*/ 0 h 111"/>
                <a:gd name="T16" fmla="*/ 148408107 w 83"/>
                <a:gd name="T17" fmla="*/ 0 h 1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3" h="111">
                  <a:moveTo>
                    <a:pt x="83" y="0"/>
                  </a:moveTo>
                  <a:lnTo>
                    <a:pt x="83" y="14"/>
                  </a:lnTo>
                  <a:lnTo>
                    <a:pt x="50" y="14"/>
                  </a:lnTo>
                  <a:lnTo>
                    <a:pt x="50" y="111"/>
                  </a:lnTo>
                  <a:lnTo>
                    <a:pt x="33" y="111"/>
                  </a:lnTo>
                  <a:lnTo>
                    <a:pt x="33" y="14"/>
                  </a:lnTo>
                  <a:lnTo>
                    <a:pt x="0" y="14"/>
                  </a:lnTo>
                  <a:lnTo>
                    <a:pt x="0" y="0"/>
                  </a:lnTo>
                  <a:lnTo>
                    <a:pt x="8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6" name="Freeform 80"/>
            <p:cNvSpPr>
              <a:spLocks/>
            </p:cNvSpPr>
            <p:nvPr userDrawn="1"/>
          </p:nvSpPr>
          <p:spPr bwMode="auto">
            <a:xfrm>
              <a:off x="4929188" y="5999163"/>
              <a:ext cx="109537" cy="149225"/>
            </a:xfrm>
            <a:custGeom>
              <a:avLst/>
              <a:gdLst>
                <a:gd name="T0" fmla="*/ 146287999 w 82"/>
                <a:gd name="T1" fmla="*/ 0 h 111"/>
                <a:gd name="T2" fmla="*/ 146287999 w 82"/>
                <a:gd name="T3" fmla="*/ 199293348 h 111"/>
                <a:gd name="T4" fmla="*/ 112391641 w 82"/>
                <a:gd name="T5" fmla="*/ 199293348 h 111"/>
                <a:gd name="T6" fmla="*/ 112391641 w 82"/>
                <a:gd name="T7" fmla="*/ 109521739 h 111"/>
                <a:gd name="T8" fmla="*/ 28543739 w 82"/>
                <a:gd name="T9" fmla="*/ 109521739 h 111"/>
                <a:gd name="T10" fmla="*/ 28543739 w 82"/>
                <a:gd name="T11" fmla="*/ 199293348 h 111"/>
                <a:gd name="T12" fmla="*/ 0 w 82"/>
                <a:gd name="T13" fmla="*/ 199293348 h 111"/>
                <a:gd name="T14" fmla="*/ 0 w 82"/>
                <a:gd name="T15" fmla="*/ 0 h 111"/>
                <a:gd name="T16" fmla="*/ 28543739 w 82"/>
                <a:gd name="T17" fmla="*/ 0 h 111"/>
                <a:gd name="T18" fmla="*/ 28543739 w 82"/>
                <a:gd name="T19" fmla="*/ 80795255 h 111"/>
                <a:gd name="T20" fmla="*/ 112391641 w 82"/>
                <a:gd name="T21" fmla="*/ 80795255 h 111"/>
                <a:gd name="T22" fmla="*/ 112391641 w 82"/>
                <a:gd name="T23" fmla="*/ 0 h 111"/>
                <a:gd name="T24" fmla="*/ 146287999 w 82"/>
                <a:gd name="T25" fmla="*/ 0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2" h="111">
                  <a:moveTo>
                    <a:pt x="82" y="0"/>
                  </a:moveTo>
                  <a:lnTo>
                    <a:pt x="82" y="111"/>
                  </a:lnTo>
                  <a:lnTo>
                    <a:pt x="63" y="111"/>
                  </a:lnTo>
                  <a:lnTo>
                    <a:pt x="63" y="61"/>
                  </a:lnTo>
                  <a:lnTo>
                    <a:pt x="16" y="61"/>
                  </a:lnTo>
                  <a:lnTo>
                    <a:pt x="16" y="111"/>
                  </a:lnTo>
                  <a:lnTo>
                    <a:pt x="0" y="111"/>
                  </a:lnTo>
                  <a:lnTo>
                    <a:pt x="0" y="0"/>
                  </a:lnTo>
                  <a:lnTo>
                    <a:pt x="16" y="0"/>
                  </a:lnTo>
                  <a:lnTo>
                    <a:pt x="16" y="45"/>
                  </a:lnTo>
                  <a:lnTo>
                    <a:pt x="63" y="45"/>
                  </a:lnTo>
                  <a:lnTo>
                    <a:pt x="63" y="0"/>
                  </a:lnTo>
                  <a:lnTo>
                    <a:pt x="82"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7" name="Freeform 81"/>
            <p:cNvSpPr>
              <a:spLocks/>
            </p:cNvSpPr>
            <p:nvPr userDrawn="1"/>
          </p:nvSpPr>
          <p:spPr bwMode="auto">
            <a:xfrm>
              <a:off x="5073650" y="5999163"/>
              <a:ext cx="95250" cy="149225"/>
            </a:xfrm>
            <a:custGeom>
              <a:avLst/>
              <a:gdLst>
                <a:gd name="T0" fmla="*/ 127207046 w 71"/>
                <a:gd name="T1" fmla="*/ 168770786 h 111"/>
                <a:gd name="T2" fmla="*/ 127207046 w 71"/>
                <a:gd name="T3" fmla="*/ 199293348 h 111"/>
                <a:gd name="T4" fmla="*/ 0 w 71"/>
                <a:gd name="T5" fmla="*/ 199293348 h 111"/>
                <a:gd name="T6" fmla="*/ 0 w 71"/>
                <a:gd name="T7" fmla="*/ 0 h 111"/>
                <a:gd name="T8" fmla="*/ 123623768 w 71"/>
                <a:gd name="T9" fmla="*/ 0 h 111"/>
                <a:gd name="T10" fmla="*/ 123623768 w 71"/>
                <a:gd name="T11" fmla="*/ 25135674 h 111"/>
                <a:gd name="T12" fmla="*/ 30458535 w 71"/>
                <a:gd name="T13" fmla="*/ 25135674 h 111"/>
                <a:gd name="T14" fmla="*/ 30458535 w 71"/>
                <a:gd name="T15" fmla="*/ 80795255 h 111"/>
                <a:gd name="T16" fmla="*/ 102124099 w 71"/>
                <a:gd name="T17" fmla="*/ 80795255 h 111"/>
                <a:gd name="T18" fmla="*/ 102124099 w 71"/>
                <a:gd name="T19" fmla="*/ 105930929 h 111"/>
                <a:gd name="T20" fmla="*/ 30458535 w 71"/>
                <a:gd name="T21" fmla="*/ 105930929 h 111"/>
                <a:gd name="T22" fmla="*/ 30458535 w 71"/>
                <a:gd name="T23" fmla="*/ 168770786 h 111"/>
                <a:gd name="T24" fmla="*/ 127207046 w 71"/>
                <a:gd name="T25" fmla="*/ 168770786 h 1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1" h="111">
                  <a:moveTo>
                    <a:pt x="71" y="94"/>
                  </a:moveTo>
                  <a:lnTo>
                    <a:pt x="71" y="111"/>
                  </a:lnTo>
                  <a:lnTo>
                    <a:pt x="0" y="111"/>
                  </a:lnTo>
                  <a:lnTo>
                    <a:pt x="0" y="0"/>
                  </a:lnTo>
                  <a:lnTo>
                    <a:pt x="69" y="0"/>
                  </a:lnTo>
                  <a:lnTo>
                    <a:pt x="69" y="14"/>
                  </a:lnTo>
                  <a:lnTo>
                    <a:pt x="17" y="14"/>
                  </a:lnTo>
                  <a:lnTo>
                    <a:pt x="17" y="45"/>
                  </a:lnTo>
                  <a:lnTo>
                    <a:pt x="57" y="45"/>
                  </a:lnTo>
                  <a:lnTo>
                    <a:pt x="57" y="59"/>
                  </a:lnTo>
                  <a:lnTo>
                    <a:pt x="17" y="59"/>
                  </a:lnTo>
                  <a:lnTo>
                    <a:pt x="17" y="94"/>
                  </a:lnTo>
                  <a:lnTo>
                    <a:pt x="71" y="9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8" name="Freeform 82"/>
            <p:cNvSpPr>
              <a:spLocks/>
            </p:cNvSpPr>
            <p:nvPr userDrawn="1"/>
          </p:nvSpPr>
          <p:spPr bwMode="auto">
            <a:xfrm>
              <a:off x="5245100" y="5999163"/>
              <a:ext cx="95250" cy="149225"/>
            </a:xfrm>
            <a:custGeom>
              <a:avLst/>
              <a:gdLst>
                <a:gd name="T0" fmla="*/ 37625092 w 71"/>
                <a:gd name="T1" fmla="*/ 34113373 h 111"/>
                <a:gd name="T2" fmla="*/ 37625092 w 71"/>
                <a:gd name="T3" fmla="*/ 84386065 h 111"/>
                <a:gd name="T4" fmla="*/ 109290655 w 71"/>
                <a:gd name="T5" fmla="*/ 84386065 h 111"/>
                <a:gd name="T6" fmla="*/ 109290655 w 71"/>
                <a:gd name="T7" fmla="*/ 118498094 h 111"/>
                <a:gd name="T8" fmla="*/ 37625092 w 71"/>
                <a:gd name="T9" fmla="*/ 118498094 h 111"/>
                <a:gd name="T10" fmla="*/ 37625092 w 71"/>
                <a:gd name="T11" fmla="*/ 199293348 h 111"/>
                <a:gd name="T12" fmla="*/ 0 w 71"/>
                <a:gd name="T13" fmla="*/ 199293348 h 111"/>
                <a:gd name="T14" fmla="*/ 0 w 71"/>
                <a:gd name="T15" fmla="*/ 0 h 111"/>
                <a:gd name="T16" fmla="*/ 127207046 w 71"/>
                <a:gd name="T17" fmla="*/ 0 h 111"/>
                <a:gd name="T18" fmla="*/ 127207046 w 71"/>
                <a:gd name="T19" fmla="*/ 34113373 h 111"/>
                <a:gd name="T20" fmla="*/ 37625092 w 71"/>
                <a:gd name="T21" fmla="*/ 34113373 h 1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1" h="111">
                  <a:moveTo>
                    <a:pt x="21" y="19"/>
                  </a:moveTo>
                  <a:lnTo>
                    <a:pt x="21" y="47"/>
                  </a:lnTo>
                  <a:lnTo>
                    <a:pt x="61" y="47"/>
                  </a:lnTo>
                  <a:lnTo>
                    <a:pt x="61" y="66"/>
                  </a:lnTo>
                  <a:lnTo>
                    <a:pt x="21" y="66"/>
                  </a:lnTo>
                  <a:lnTo>
                    <a:pt x="21" y="111"/>
                  </a:lnTo>
                  <a:lnTo>
                    <a:pt x="0" y="111"/>
                  </a:lnTo>
                  <a:lnTo>
                    <a:pt x="0" y="0"/>
                  </a:lnTo>
                  <a:lnTo>
                    <a:pt x="71" y="0"/>
                  </a:lnTo>
                  <a:lnTo>
                    <a:pt x="71" y="19"/>
                  </a:lnTo>
                  <a:lnTo>
                    <a:pt x="21" y="1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59" name="Rectangle 83"/>
            <p:cNvSpPr>
              <a:spLocks noChangeArrowheads="1"/>
            </p:cNvSpPr>
            <p:nvPr userDrawn="1"/>
          </p:nvSpPr>
          <p:spPr bwMode="auto">
            <a:xfrm>
              <a:off x="5365750" y="5999163"/>
              <a:ext cx="26988" cy="149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FFFFFF"/>
                </a:solidFill>
                <a:effectLst/>
                <a:uLnTx/>
                <a:uFillTx/>
                <a:latin typeface="Arial" charset="0"/>
                <a:ea typeface="+mn-ea"/>
                <a:cs typeface="+mn-cs"/>
              </a:endParaRPr>
            </a:p>
          </p:txBody>
        </p:sp>
        <p:sp>
          <p:nvSpPr>
            <p:cNvPr id="60" name="Freeform 84"/>
            <p:cNvSpPr>
              <a:spLocks/>
            </p:cNvSpPr>
            <p:nvPr userDrawn="1"/>
          </p:nvSpPr>
          <p:spPr bwMode="auto">
            <a:xfrm>
              <a:off x="5426075" y="5999163"/>
              <a:ext cx="96838" cy="149225"/>
            </a:xfrm>
            <a:custGeom>
              <a:avLst/>
              <a:gdLst>
                <a:gd name="T0" fmla="*/ 129327812 w 73"/>
                <a:gd name="T1" fmla="*/ 159794432 h 111"/>
                <a:gd name="T2" fmla="*/ 129327812 w 73"/>
                <a:gd name="T3" fmla="*/ 199293348 h 111"/>
                <a:gd name="T4" fmla="*/ 0 w 73"/>
                <a:gd name="T5" fmla="*/ 199293348 h 111"/>
                <a:gd name="T6" fmla="*/ 0 w 73"/>
                <a:gd name="T7" fmla="*/ 0 h 111"/>
                <a:gd name="T8" fmla="*/ 37204364 w 73"/>
                <a:gd name="T9" fmla="*/ 0 h 111"/>
                <a:gd name="T10" fmla="*/ 37204364 w 73"/>
                <a:gd name="T11" fmla="*/ 159794432 h 111"/>
                <a:gd name="T12" fmla="*/ 129327812 w 73"/>
                <a:gd name="T13" fmla="*/ 159794432 h 1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3" h="111">
                  <a:moveTo>
                    <a:pt x="73" y="89"/>
                  </a:moveTo>
                  <a:lnTo>
                    <a:pt x="73" y="111"/>
                  </a:lnTo>
                  <a:lnTo>
                    <a:pt x="0" y="111"/>
                  </a:lnTo>
                  <a:lnTo>
                    <a:pt x="0" y="0"/>
                  </a:lnTo>
                  <a:lnTo>
                    <a:pt x="21" y="0"/>
                  </a:lnTo>
                  <a:lnTo>
                    <a:pt x="21" y="89"/>
                  </a:lnTo>
                  <a:lnTo>
                    <a:pt x="73" y="8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1" name="Freeform 85"/>
            <p:cNvSpPr>
              <a:spLocks/>
            </p:cNvSpPr>
            <p:nvPr userDrawn="1"/>
          </p:nvSpPr>
          <p:spPr bwMode="auto">
            <a:xfrm>
              <a:off x="5541963" y="5999163"/>
              <a:ext cx="136525" cy="149225"/>
            </a:xfrm>
            <a:custGeom>
              <a:avLst/>
              <a:gdLst>
                <a:gd name="T0" fmla="*/ 432504850 w 43"/>
                <a:gd name="T1" fmla="*/ 0 h 47"/>
                <a:gd name="T2" fmla="*/ 432504850 w 43"/>
                <a:gd name="T3" fmla="*/ 470671525 h 47"/>
                <a:gd name="T4" fmla="*/ 341979250 w 43"/>
                <a:gd name="T5" fmla="*/ 470671525 h 47"/>
                <a:gd name="T6" fmla="*/ 341979250 w 43"/>
                <a:gd name="T7" fmla="*/ 310441975 h 47"/>
                <a:gd name="T8" fmla="*/ 341979250 w 43"/>
                <a:gd name="T9" fmla="*/ 150215600 h 47"/>
                <a:gd name="T10" fmla="*/ 341979250 w 43"/>
                <a:gd name="T11" fmla="*/ 150215600 h 47"/>
                <a:gd name="T12" fmla="*/ 301748825 w 43"/>
                <a:gd name="T13" fmla="*/ 220313250 h 47"/>
                <a:gd name="T14" fmla="*/ 241398425 w 43"/>
                <a:gd name="T15" fmla="*/ 350500950 h 47"/>
                <a:gd name="T16" fmla="*/ 191106425 w 43"/>
                <a:gd name="T17" fmla="*/ 350500950 h 47"/>
                <a:gd name="T18" fmla="*/ 120697625 w 43"/>
                <a:gd name="T19" fmla="*/ 220313250 h 47"/>
                <a:gd name="T20" fmla="*/ 90525600 w 43"/>
                <a:gd name="T21" fmla="*/ 150215600 h 47"/>
                <a:gd name="T22" fmla="*/ 90525600 w 43"/>
                <a:gd name="T23" fmla="*/ 150215600 h 47"/>
                <a:gd name="T24" fmla="*/ 90525600 w 43"/>
                <a:gd name="T25" fmla="*/ 310441975 h 47"/>
                <a:gd name="T26" fmla="*/ 90525600 w 43"/>
                <a:gd name="T27" fmla="*/ 470671525 h 47"/>
                <a:gd name="T28" fmla="*/ 0 w 43"/>
                <a:gd name="T29" fmla="*/ 470671525 h 47"/>
                <a:gd name="T30" fmla="*/ 0 w 43"/>
                <a:gd name="T31" fmla="*/ 0 h 47"/>
                <a:gd name="T32" fmla="*/ 90525600 w 43"/>
                <a:gd name="T33" fmla="*/ 0 h 47"/>
                <a:gd name="T34" fmla="*/ 181048025 w 43"/>
                <a:gd name="T35" fmla="*/ 160229550 h 47"/>
                <a:gd name="T36" fmla="*/ 211223225 w 43"/>
                <a:gd name="T37" fmla="*/ 230327200 h 47"/>
                <a:gd name="T38" fmla="*/ 221281625 w 43"/>
                <a:gd name="T39" fmla="*/ 230327200 h 47"/>
                <a:gd name="T40" fmla="*/ 251456825 w 43"/>
                <a:gd name="T41" fmla="*/ 160229550 h 47"/>
                <a:gd name="T42" fmla="*/ 341979250 w 43"/>
                <a:gd name="T43" fmla="*/ 0 h 47"/>
                <a:gd name="T44" fmla="*/ 432504850 w 43"/>
                <a:gd name="T45" fmla="*/ 0 h 4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3" h="47">
                  <a:moveTo>
                    <a:pt x="43" y="0"/>
                  </a:moveTo>
                  <a:cubicBezTo>
                    <a:pt x="43" y="47"/>
                    <a:pt x="43" y="47"/>
                    <a:pt x="43" y="47"/>
                  </a:cubicBezTo>
                  <a:cubicBezTo>
                    <a:pt x="34" y="47"/>
                    <a:pt x="34" y="47"/>
                    <a:pt x="34" y="47"/>
                  </a:cubicBezTo>
                  <a:cubicBezTo>
                    <a:pt x="34" y="31"/>
                    <a:pt x="34" y="31"/>
                    <a:pt x="34" y="31"/>
                  </a:cubicBezTo>
                  <a:cubicBezTo>
                    <a:pt x="34" y="22"/>
                    <a:pt x="34" y="15"/>
                    <a:pt x="34" y="15"/>
                  </a:cubicBezTo>
                  <a:cubicBezTo>
                    <a:pt x="34" y="15"/>
                    <a:pt x="34" y="15"/>
                    <a:pt x="34" y="15"/>
                  </a:cubicBezTo>
                  <a:cubicBezTo>
                    <a:pt x="34" y="15"/>
                    <a:pt x="31" y="20"/>
                    <a:pt x="30" y="22"/>
                  </a:cubicBezTo>
                  <a:cubicBezTo>
                    <a:pt x="24" y="35"/>
                    <a:pt x="24" y="35"/>
                    <a:pt x="24" y="35"/>
                  </a:cubicBezTo>
                  <a:cubicBezTo>
                    <a:pt x="19" y="35"/>
                    <a:pt x="19" y="35"/>
                    <a:pt x="19" y="35"/>
                  </a:cubicBezTo>
                  <a:cubicBezTo>
                    <a:pt x="12" y="22"/>
                    <a:pt x="12" y="22"/>
                    <a:pt x="12" y="22"/>
                  </a:cubicBezTo>
                  <a:cubicBezTo>
                    <a:pt x="11" y="20"/>
                    <a:pt x="9" y="15"/>
                    <a:pt x="9" y="15"/>
                  </a:cubicBezTo>
                  <a:cubicBezTo>
                    <a:pt x="9" y="15"/>
                    <a:pt x="9" y="15"/>
                    <a:pt x="9" y="15"/>
                  </a:cubicBezTo>
                  <a:cubicBezTo>
                    <a:pt x="8" y="15"/>
                    <a:pt x="9" y="22"/>
                    <a:pt x="9" y="31"/>
                  </a:cubicBezTo>
                  <a:cubicBezTo>
                    <a:pt x="9" y="47"/>
                    <a:pt x="9" y="47"/>
                    <a:pt x="9" y="47"/>
                  </a:cubicBezTo>
                  <a:cubicBezTo>
                    <a:pt x="0" y="47"/>
                    <a:pt x="0" y="47"/>
                    <a:pt x="0" y="47"/>
                  </a:cubicBezTo>
                  <a:cubicBezTo>
                    <a:pt x="0" y="0"/>
                    <a:pt x="0" y="0"/>
                    <a:pt x="0" y="0"/>
                  </a:cubicBezTo>
                  <a:cubicBezTo>
                    <a:pt x="9" y="0"/>
                    <a:pt x="9" y="0"/>
                    <a:pt x="9" y="0"/>
                  </a:cubicBezTo>
                  <a:cubicBezTo>
                    <a:pt x="18" y="16"/>
                    <a:pt x="18" y="16"/>
                    <a:pt x="18" y="16"/>
                  </a:cubicBezTo>
                  <a:cubicBezTo>
                    <a:pt x="21" y="21"/>
                    <a:pt x="21" y="23"/>
                    <a:pt x="21" y="23"/>
                  </a:cubicBezTo>
                  <a:cubicBezTo>
                    <a:pt x="22" y="23"/>
                    <a:pt x="22" y="23"/>
                    <a:pt x="22" y="23"/>
                  </a:cubicBezTo>
                  <a:cubicBezTo>
                    <a:pt x="22" y="23"/>
                    <a:pt x="22" y="21"/>
                    <a:pt x="25" y="16"/>
                  </a:cubicBezTo>
                  <a:cubicBezTo>
                    <a:pt x="34" y="0"/>
                    <a:pt x="34" y="0"/>
                    <a:pt x="34" y="0"/>
                  </a:cubicBezTo>
                  <a:lnTo>
                    <a:pt x="4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2" name="Oval 86"/>
            <p:cNvSpPr>
              <a:spLocks noChangeArrowheads="1"/>
            </p:cNvSpPr>
            <p:nvPr userDrawn="1"/>
          </p:nvSpPr>
          <p:spPr bwMode="auto">
            <a:xfrm>
              <a:off x="3533775" y="5853113"/>
              <a:ext cx="439738" cy="438150"/>
            </a:xfrm>
            <a:prstGeom prst="ellipse">
              <a:avLst/>
            </a:prstGeom>
            <a:noFill/>
            <a:ln w="19050">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3" name="Freeform 87"/>
            <p:cNvSpPr>
              <a:spLocks/>
            </p:cNvSpPr>
            <p:nvPr userDrawn="1"/>
          </p:nvSpPr>
          <p:spPr bwMode="auto">
            <a:xfrm>
              <a:off x="3714750" y="5926138"/>
              <a:ext cx="141288" cy="290512"/>
            </a:xfrm>
            <a:custGeom>
              <a:avLst/>
              <a:gdLst>
                <a:gd name="T0" fmla="*/ 0 w 106"/>
                <a:gd name="T1" fmla="*/ 387982774 h 218"/>
                <a:gd name="T2" fmla="*/ 0 w 106"/>
                <a:gd name="T3" fmla="*/ 0 h 218"/>
                <a:gd name="T4" fmla="*/ 188691457 w 106"/>
                <a:gd name="T5" fmla="*/ 193991387 h 218"/>
                <a:gd name="T6" fmla="*/ 0 w 106"/>
                <a:gd name="T7" fmla="*/ 387982774 h 21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6" h="218">
                  <a:moveTo>
                    <a:pt x="0" y="218"/>
                  </a:moveTo>
                  <a:lnTo>
                    <a:pt x="0" y="0"/>
                  </a:lnTo>
                  <a:lnTo>
                    <a:pt x="106" y="109"/>
                  </a:lnTo>
                  <a:lnTo>
                    <a:pt x="0" y="2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grpSp>
      <p:sp>
        <p:nvSpPr>
          <p:cNvPr id="64" name="AutoShape 72">
            <a:hlinkClick r:id="rId2"/>
          </p:cNvPr>
          <p:cNvSpPr>
            <a:spLocks noChangeAspect="1" noChangeArrowheads="1" noTextEdit="1"/>
          </p:cNvSpPr>
          <p:nvPr userDrawn="1"/>
        </p:nvSpPr>
        <p:spPr bwMode="auto">
          <a:xfrm>
            <a:off x="4911991" y="5827889"/>
            <a:ext cx="2368024" cy="500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5" name="Freeform 7"/>
          <p:cNvSpPr>
            <a:spLocks/>
          </p:cNvSpPr>
          <p:nvPr userDrawn="1"/>
        </p:nvSpPr>
        <p:spPr bwMode="auto">
          <a:xfrm>
            <a:off x="4970792" y="848676"/>
            <a:ext cx="918603" cy="321035"/>
          </a:xfrm>
          <a:custGeom>
            <a:avLst/>
            <a:gdLst>
              <a:gd name="T0" fmla="*/ 0 w 578"/>
              <a:gd name="T1" fmla="*/ 320675 h 202"/>
              <a:gd name="T2" fmla="*/ 260350 w 578"/>
              <a:gd name="T3" fmla="*/ 320675 h 202"/>
              <a:gd name="T4" fmla="*/ 314325 w 578"/>
              <a:gd name="T5" fmla="*/ 193675 h 202"/>
              <a:gd name="T6" fmla="*/ 568325 w 578"/>
              <a:gd name="T7" fmla="*/ 193675 h 202"/>
              <a:gd name="T8" fmla="*/ 511175 w 578"/>
              <a:gd name="T9" fmla="*/ 320675 h 202"/>
              <a:gd name="T10" fmla="*/ 774700 w 578"/>
              <a:gd name="T11" fmla="*/ 320675 h 202"/>
              <a:gd name="T12" fmla="*/ 917575 w 578"/>
              <a:gd name="T13" fmla="*/ 0 h 202"/>
              <a:gd name="T14" fmla="*/ 654050 w 578"/>
              <a:gd name="T15" fmla="*/ 0 h 202"/>
              <a:gd name="T16" fmla="*/ 606425 w 578"/>
              <a:gd name="T17" fmla="*/ 107950 h 202"/>
              <a:gd name="T18" fmla="*/ 352425 w 578"/>
              <a:gd name="T19" fmla="*/ 107950 h 202"/>
              <a:gd name="T20" fmla="*/ 400050 w 578"/>
              <a:gd name="T21" fmla="*/ 0 h 202"/>
              <a:gd name="T22" fmla="*/ 142875 w 578"/>
              <a:gd name="T23" fmla="*/ 0 h 202"/>
              <a:gd name="T24" fmla="*/ 0 w 578"/>
              <a:gd name="T25" fmla="*/ 320675 h 2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78" h="202">
                <a:moveTo>
                  <a:pt x="0" y="202"/>
                </a:moveTo>
                <a:lnTo>
                  <a:pt x="164" y="202"/>
                </a:lnTo>
                <a:lnTo>
                  <a:pt x="198" y="122"/>
                </a:lnTo>
                <a:lnTo>
                  <a:pt x="358" y="122"/>
                </a:lnTo>
                <a:lnTo>
                  <a:pt x="322" y="202"/>
                </a:lnTo>
                <a:lnTo>
                  <a:pt x="488" y="202"/>
                </a:lnTo>
                <a:lnTo>
                  <a:pt x="578" y="0"/>
                </a:lnTo>
                <a:lnTo>
                  <a:pt x="412" y="0"/>
                </a:lnTo>
                <a:lnTo>
                  <a:pt x="382" y="68"/>
                </a:lnTo>
                <a:lnTo>
                  <a:pt x="222" y="68"/>
                </a:lnTo>
                <a:lnTo>
                  <a:pt x="252" y="0"/>
                </a:lnTo>
                <a:lnTo>
                  <a:pt x="90" y="0"/>
                </a:lnTo>
                <a:lnTo>
                  <a:pt x="0" y="2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6" name="Freeform 8"/>
          <p:cNvSpPr>
            <a:spLocks/>
          </p:cNvSpPr>
          <p:nvPr userDrawn="1"/>
        </p:nvSpPr>
        <p:spPr bwMode="auto">
          <a:xfrm>
            <a:off x="5844895" y="823249"/>
            <a:ext cx="867747" cy="365535"/>
          </a:xfrm>
          <a:custGeom>
            <a:avLst/>
            <a:gdLst>
              <a:gd name="T0" fmla="*/ 619125 w 273"/>
              <a:gd name="T1" fmla="*/ 136525 h 115"/>
              <a:gd name="T2" fmla="*/ 866775 w 273"/>
              <a:gd name="T3" fmla="*/ 136525 h 115"/>
              <a:gd name="T4" fmla="*/ 708025 w 273"/>
              <a:gd name="T5" fmla="*/ 28575 h 115"/>
              <a:gd name="T6" fmla="*/ 133350 w 273"/>
              <a:gd name="T7" fmla="*/ 98425 h 115"/>
              <a:gd name="T8" fmla="*/ 120650 w 273"/>
              <a:gd name="T9" fmla="*/ 320675 h 115"/>
              <a:gd name="T10" fmla="*/ 596900 w 273"/>
              <a:gd name="T11" fmla="*/ 339725 h 115"/>
              <a:gd name="T12" fmla="*/ 815975 w 273"/>
              <a:gd name="T13" fmla="*/ 241300 h 115"/>
              <a:gd name="T14" fmla="*/ 565150 w 273"/>
              <a:gd name="T15" fmla="*/ 241300 h 115"/>
              <a:gd name="T16" fmla="*/ 441325 w 273"/>
              <a:gd name="T17" fmla="*/ 279400 h 115"/>
              <a:gd name="T18" fmla="*/ 307975 w 273"/>
              <a:gd name="T19" fmla="*/ 187325 h 115"/>
              <a:gd name="T20" fmla="*/ 488950 w 273"/>
              <a:gd name="T21" fmla="*/ 95250 h 115"/>
              <a:gd name="T22" fmla="*/ 619125 w 273"/>
              <a:gd name="T23" fmla="*/ 136525 h 1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73" h="115">
                <a:moveTo>
                  <a:pt x="195" y="43"/>
                </a:moveTo>
                <a:cubicBezTo>
                  <a:pt x="273" y="43"/>
                  <a:pt x="273" y="43"/>
                  <a:pt x="273" y="43"/>
                </a:cubicBezTo>
                <a:cubicBezTo>
                  <a:pt x="272" y="26"/>
                  <a:pt x="256" y="14"/>
                  <a:pt x="223" y="9"/>
                </a:cubicBezTo>
                <a:cubicBezTo>
                  <a:pt x="160" y="0"/>
                  <a:pt x="91" y="4"/>
                  <a:pt x="42" y="31"/>
                </a:cubicBezTo>
                <a:cubicBezTo>
                  <a:pt x="3" y="53"/>
                  <a:pt x="0" y="85"/>
                  <a:pt x="38" y="101"/>
                </a:cubicBezTo>
                <a:cubicBezTo>
                  <a:pt x="71" y="114"/>
                  <a:pt x="139" y="115"/>
                  <a:pt x="188" y="107"/>
                </a:cubicBezTo>
                <a:cubicBezTo>
                  <a:pt x="219" y="102"/>
                  <a:pt x="244" y="91"/>
                  <a:pt x="257" y="76"/>
                </a:cubicBezTo>
                <a:cubicBezTo>
                  <a:pt x="178" y="76"/>
                  <a:pt x="178" y="76"/>
                  <a:pt x="178" y="76"/>
                </a:cubicBezTo>
                <a:cubicBezTo>
                  <a:pt x="168" y="84"/>
                  <a:pt x="155" y="88"/>
                  <a:pt x="139" y="88"/>
                </a:cubicBezTo>
                <a:cubicBezTo>
                  <a:pt x="95" y="88"/>
                  <a:pt x="89" y="75"/>
                  <a:pt x="97" y="59"/>
                </a:cubicBezTo>
                <a:cubicBezTo>
                  <a:pt x="106" y="41"/>
                  <a:pt x="125" y="31"/>
                  <a:pt x="154" y="30"/>
                </a:cubicBezTo>
                <a:cubicBezTo>
                  <a:pt x="178" y="30"/>
                  <a:pt x="189" y="35"/>
                  <a:pt x="195" y="4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7" name="Freeform 9"/>
          <p:cNvSpPr>
            <a:spLocks/>
          </p:cNvSpPr>
          <p:nvPr userDrawn="1"/>
        </p:nvSpPr>
        <p:spPr bwMode="auto">
          <a:xfrm>
            <a:off x="6693570" y="848676"/>
            <a:ext cx="670676" cy="321035"/>
          </a:xfrm>
          <a:custGeom>
            <a:avLst/>
            <a:gdLst>
              <a:gd name="T0" fmla="*/ 409575 w 422"/>
              <a:gd name="T1" fmla="*/ 0 h 202"/>
              <a:gd name="T2" fmla="*/ 301625 w 422"/>
              <a:gd name="T3" fmla="*/ 244475 h 202"/>
              <a:gd name="T4" fmla="*/ 669925 w 422"/>
              <a:gd name="T5" fmla="*/ 244475 h 202"/>
              <a:gd name="T6" fmla="*/ 635000 w 422"/>
              <a:gd name="T7" fmla="*/ 320675 h 202"/>
              <a:gd name="T8" fmla="*/ 0 w 422"/>
              <a:gd name="T9" fmla="*/ 320675 h 202"/>
              <a:gd name="T10" fmla="*/ 142875 w 422"/>
              <a:gd name="T11" fmla="*/ 0 h 202"/>
              <a:gd name="T12" fmla="*/ 409575 w 422"/>
              <a:gd name="T13" fmla="*/ 0 h 20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2" h="202">
                <a:moveTo>
                  <a:pt x="258" y="0"/>
                </a:moveTo>
                <a:lnTo>
                  <a:pt x="190" y="154"/>
                </a:lnTo>
                <a:lnTo>
                  <a:pt x="422" y="154"/>
                </a:lnTo>
                <a:lnTo>
                  <a:pt x="400" y="202"/>
                </a:lnTo>
                <a:lnTo>
                  <a:pt x="0" y="202"/>
                </a:lnTo>
                <a:lnTo>
                  <a:pt x="90" y="0"/>
                </a:lnTo>
                <a:lnTo>
                  <a:pt x="25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8" name="Line 48"/>
          <p:cNvSpPr>
            <a:spLocks noChangeShapeType="1"/>
          </p:cNvSpPr>
          <p:nvPr userDrawn="1"/>
        </p:nvSpPr>
        <p:spPr bwMode="auto">
          <a:xfrm>
            <a:off x="3669632" y="4011615"/>
            <a:ext cx="4852739" cy="0"/>
          </a:xfrm>
          <a:prstGeom prst="line">
            <a:avLst/>
          </a:prstGeom>
          <a:noFill/>
          <a:ln w="9525"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69" name="Freeform 49"/>
          <p:cNvSpPr>
            <a:spLocks noEditPoints="1"/>
          </p:cNvSpPr>
          <p:nvPr userDrawn="1"/>
        </p:nvSpPr>
        <p:spPr bwMode="auto">
          <a:xfrm>
            <a:off x="4575706" y="3444822"/>
            <a:ext cx="110822" cy="147451"/>
          </a:xfrm>
          <a:custGeom>
            <a:avLst/>
            <a:gdLst>
              <a:gd name="T0" fmla="*/ 53 w 100"/>
              <a:gd name="T1" fmla="*/ 0 h 133"/>
              <a:gd name="T2" fmla="*/ 92 w 100"/>
              <a:gd name="T3" fmla="*/ 34 h 133"/>
              <a:gd name="T4" fmla="*/ 72 w 100"/>
              <a:gd name="T5" fmla="*/ 61 h 133"/>
              <a:gd name="T6" fmla="*/ 72 w 100"/>
              <a:gd name="T7" fmla="*/ 61 h 133"/>
              <a:gd name="T8" fmla="*/ 100 w 100"/>
              <a:gd name="T9" fmla="*/ 94 h 133"/>
              <a:gd name="T10" fmla="*/ 55 w 100"/>
              <a:gd name="T11" fmla="*/ 133 h 133"/>
              <a:gd name="T12" fmla="*/ 0 w 100"/>
              <a:gd name="T13" fmla="*/ 133 h 133"/>
              <a:gd name="T14" fmla="*/ 0 w 100"/>
              <a:gd name="T15" fmla="*/ 0 h 133"/>
              <a:gd name="T16" fmla="*/ 53 w 100"/>
              <a:gd name="T17" fmla="*/ 0 h 133"/>
              <a:gd name="T18" fmla="*/ 49 w 100"/>
              <a:gd name="T19" fmla="*/ 54 h 133"/>
              <a:gd name="T20" fmla="*/ 71 w 100"/>
              <a:gd name="T21" fmla="*/ 36 h 133"/>
              <a:gd name="T22" fmla="*/ 49 w 100"/>
              <a:gd name="T23" fmla="*/ 18 h 133"/>
              <a:gd name="T24" fmla="*/ 21 w 100"/>
              <a:gd name="T25" fmla="*/ 18 h 133"/>
              <a:gd name="T26" fmla="*/ 21 w 100"/>
              <a:gd name="T27" fmla="*/ 54 h 133"/>
              <a:gd name="T28" fmla="*/ 49 w 100"/>
              <a:gd name="T29" fmla="*/ 54 h 133"/>
              <a:gd name="T30" fmla="*/ 53 w 100"/>
              <a:gd name="T31" fmla="*/ 116 h 133"/>
              <a:gd name="T32" fmla="*/ 78 w 100"/>
              <a:gd name="T33" fmla="*/ 93 h 133"/>
              <a:gd name="T34" fmla="*/ 52 w 100"/>
              <a:gd name="T35" fmla="*/ 71 h 133"/>
              <a:gd name="T36" fmla="*/ 21 w 100"/>
              <a:gd name="T37" fmla="*/ 71 h 133"/>
              <a:gd name="T38" fmla="*/ 21 w 100"/>
              <a:gd name="T39" fmla="*/ 116 h 133"/>
              <a:gd name="T40" fmla="*/ 53 w 100"/>
              <a:gd name="T41" fmla="*/ 11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0" h="133">
                <a:moveTo>
                  <a:pt x="53" y="0"/>
                </a:moveTo>
                <a:cubicBezTo>
                  <a:pt x="76" y="0"/>
                  <a:pt x="92" y="14"/>
                  <a:pt x="92" y="34"/>
                </a:cubicBezTo>
                <a:cubicBezTo>
                  <a:pt x="92" y="47"/>
                  <a:pt x="82" y="58"/>
                  <a:pt x="72" y="61"/>
                </a:cubicBezTo>
                <a:cubicBezTo>
                  <a:pt x="72" y="61"/>
                  <a:pt x="72" y="61"/>
                  <a:pt x="72" y="61"/>
                </a:cubicBezTo>
                <a:cubicBezTo>
                  <a:pt x="85" y="63"/>
                  <a:pt x="100" y="77"/>
                  <a:pt x="100" y="94"/>
                </a:cubicBezTo>
                <a:cubicBezTo>
                  <a:pt x="100" y="117"/>
                  <a:pt x="84" y="133"/>
                  <a:pt x="55" y="133"/>
                </a:cubicBezTo>
                <a:cubicBezTo>
                  <a:pt x="0" y="133"/>
                  <a:pt x="0" y="133"/>
                  <a:pt x="0" y="133"/>
                </a:cubicBezTo>
                <a:cubicBezTo>
                  <a:pt x="0" y="0"/>
                  <a:pt x="0" y="0"/>
                  <a:pt x="0" y="0"/>
                </a:cubicBezTo>
                <a:lnTo>
                  <a:pt x="53" y="0"/>
                </a:lnTo>
                <a:close/>
                <a:moveTo>
                  <a:pt x="49" y="54"/>
                </a:moveTo>
                <a:cubicBezTo>
                  <a:pt x="62" y="54"/>
                  <a:pt x="71" y="46"/>
                  <a:pt x="71" y="36"/>
                </a:cubicBezTo>
                <a:cubicBezTo>
                  <a:pt x="71" y="25"/>
                  <a:pt x="62" y="18"/>
                  <a:pt x="49" y="18"/>
                </a:cubicBezTo>
                <a:cubicBezTo>
                  <a:pt x="21" y="18"/>
                  <a:pt x="21" y="18"/>
                  <a:pt x="21" y="18"/>
                </a:cubicBezTo>
                <a:cubicBezTo>
                  <a:pt x="21" y="54"/>
                  <a:pt x="21" y="54"/>
                  <a:pt x="21" y="54"/>
                </a:cubicBezTo>
                <a:lnTo>
                  <a:pt x="49" y="54"/>
                </a:lnTo>
                <a:close/>
                <a:moveTo>
                  <a:pt x="53" y="116"/>
                </a:moveTo>
                <a:cubicBezTo>
                  <a:pt x="68" y="116"/>
                  <a:pt x="78" y="107"/>
                  <a:pt x="78" y="93"/>
                </a:cubicBezTo>
                <a:cubicBezTo>
                  <a:pt x="78" y="80"/>
                  <a:pt x="67" y="71"/>
                  <a:pt x="52" y="71"/>
                </a:cubicBezTo>
                <a:cubicBezTo>
                  <a:pt x="21" y="71"/>
                  <a:pt x="21" y="71"/>
                  <a:pt x="21" y="71"/>
                </a:cubicBezTo>
                <a:cubicBezTo>
                  <a:pt x="21" y="116"/>
                  <a:pt x="21" y="116"/>
                  <a:pt x="21" y="116"/>
                </a:cubicBezTo>
                <a:lnTo>
                  <a:pt x="53" y="1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0" name="Freeform 50"/>
          <p:cNvSpPr>
            <a:spLocks/>
          </p:cNvSpPr>
          <p:nvPr userDrawn="1"/>
        </p:nvSpPr>
        <p:spPr bwMode="auto">
          <a:xfrm>
            <a:off x="4722217" y="3444822"/>
            <a:ext cx="102840" cy="147451"/>
          </a:xfrm>
          <a:custGeom>
            <a:avLst/>
            <a:gdLst>
              <a:gd name="T0" fmla="*/ 219 w 219"/>
              <a:gd name="T1" fmla="*/ 270 h 314"/>
              <a:gd name="T2" fmla="*/ 219 w 219"/>
              <a:gd name="T3" fmla="*/ 314 h 314"/>
              <a:gd name="T4" fmla="*/ 0 w 219"/>
              <a:gd name="T5" fmla="*/ 314 h 314"/>
              <a:gd name="T6" fmla="*/ 0 w 219"/>
              <a:gd name="T7" fmla="*/ 0 h 314"/>
              <a:gd name="T8" fmla="*/ 214 w 219"/>
              <a:gd name="T9" fmla="*/ 0 h 314"/>
              <a:gd name="T10" fmla="*/ 214 w 219"/>
              <a:gd name="T11" fmla="*/ 48 h 314"/>
              <a:gd name="T12" fmla="*/ 49 w 219"/>
              <a:gd name="T13" fmla="*/ 48 h 314"/>
              <a:gd name="T14" fmla="*/ 49 w 219"/>
              <a:gd name="T15" fmla="*/ 130 h 314"/>
              <a:gd name="T16" fmla="*/ 181 w 219"/>
              <a:gd name="T17" fmla="*/ 130 h 314"/>
              <a:gd name="T18" fmla="*/ 181 w 219"/>
              <a:gd name="T19" fmla="*/ 173 h 314"/>
              <a:gd name="T20" fmla="*/ 49 w 219"/>
              <a:gd name="T21" fmla="*/ 173 h 314"/>
              <a:gd name="T22" fmla="*/ 49 w 219"/>
              <a:gd name="T23" fmla="*/ 270 h 314"/>
              <a:gd name="T24" fmla="*/ 219 w 219"/>
              <a:gd name="T25" fmla="*/ 27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9" h="314">
                <a:moveTo>
                  <a:pt x="219" y="270"/>
                </a:moveTo>
                <a:lnTo>
                  <a:pt x="219" y="314"/>
                </a:lnTo>
                <a:lnTo>
                  <a:pt x="0" y="314"/>
                </a:lnTo>
                <a:lnTo>
                  <a:pt x="0" y="0"/>
                </a:lnTo>
                <a:lnTo>
                  <a:pt x="214" y="0"/>
                </a:lnTo>
                <a:lnTo>
                  <a:pt x="214" y="48"/>
                </a:lnTo>
                <a:lnTo>
                  <a:pt x="49" y="48"/>
                </a:lnTo>
                <a:lnTo>
                  <a:pt x="49" y="130"/>
                </a:lnTo>
                <a:lnTo>
                  <a:pt x="181" y="130"/>
                </a:lnTo>
                <a:lnTo>
                  <a:pt x="181" y="173"/>
                </a:lnTo>
                <a:lnTo>
                  <a:pt x="49" y="173"/>
                </a:lnTo>
                <a:lnTo>
                  <a:pt x="49" y="270"/>
                </a:lnTo>
                <a:lnTo>
                  <a:pt x="219" y="2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1" name="Freeform 51"/>
          <p:cNvSpPr>
            <a:spLocks/>
          </p:cNvSpPr>
          <p:nvPr userDrawn="1"/>
        </p:nvSpPr>
        <p:spPr bwMode="auto">
          <a:xfrm>
            <a:off x="4849478" y="3444822"/>
            <a:ext cx="137591" cy="147451"/>
          </a:xfrm>
          <a:custGeom>
            <a:avLst/>
            <a:gdLst>
              <a:gd name="T0" fmla="*/ 124 w 124"/>
              <a:gd name="T1" fmla="*/ 0 h 133"/>
              <a:gd name="T2" fmla="*/ 73 w 124"/>
              <a:gd name="T3" fmla="*/ 70 h 133"/>
              <a:gd name="T4" fmla="*/ 73 w 124"/>
              <a:gd name="T5" fmla="*/ 133 h 133"/>
              <a:gd name="T6" fmla="*/ 52 w 124"/>
              <a:gd name="T7" fmla="*/ 133 h 133"/>
              <a:gd name="T8" fmla="*/ 52 w 124"/>
              <a:gd name="T9" fmla="*/ 70 h 133"/>
              <a:gd name="T10" fmla="*/ 0 w 124"/>
              <a:gd name="T11" fmla="*/ 0 h 133"/>
              <a:gd name="T12" fmla="*/ 24 w 124"/>
              <a:gd name="T13" fmla="*/ 0 h 133"/>
              <a:gd name="T14" fmla="*/ 54 w 124"/>
              <a:gd name="T15" fmla="*/ 41 h 133"/>
              <a:gd name="T16" fmla="*/ 62 w 124"/>
              <a:gd name="T17" fmla="*/ 51 h 133"/>
              <a:gd name="T18" fmla="*/ 62 w 124"/>
              <a:gd name="T19" fmla="*/ 51 h 133"/>
              <a:gd name="T20" fmla="*/ 70 w 124"/>
              <a:gd name="T21" fmla="*/ 41 h 133"/>
              <a:gd name="T22" fmla="*/ 100 w 124"/>
              <a:gd name="T23" fmla="*/ 0 h 133"/>
              <a:gd name="T24" fmla="*/ 124 w 124"/>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33">
                <a:moveTo>
                  <a:pt x="124" y="0"/>
                </a:moveTo>
                <a:cubicBezTo>
                  <a:pt x="73" y="70"/>
                  <a:pt x="73" y="70"/>
                  <a:pt x="73" y="70"/>
                </a:cubicBezTo>
                <a:cubicBezTo>
                  <a:pt x="73" y="133"/>
                  <a:pt x="73" y="133"/>
                  <a:pt x="73" y="133"/>
                </a:cubicBezTo>
                <a:cubicBezTo>
                  <a:pt x="52" y="133"/>
                  <a:pt x="52" y="133"/>
                  <a:pt x="52" y="133"/>
                </a:cubicBezTo>
                <a:cubicBezTo>
                  <a:pt x="52" y="70"/>
                  <a:pt x="52" y="70"/>
                  <a:pt x="52" y="70"/>
                </a:cubicBezTo>
                <a:cubicBezTo>
                  <a:pt x="0" y="0"/>
                  <a:pt x="0" y="0"/>
                  <a:pt x="0" y="0"/>
                </a:cubicBezTo>
                <a:cubicBezTo>
                  <a:pt x="24" y="0"/>
                  <a:pt x="24" y="0"/>
                  <a:pt x="24" y="0"/>
                </a:cubicBezTo>
                <a:cubicBezTo>
                  <a:pt x="54" y="41"/>
                  <a:pt x="54" y="41"/>
                  <a:pt x="54" y="41"/>
                </a:cubicBezTo>
                <a:cubicBezTo>
                  <a:pt x="58" y="46"/>
                  <a:pt x="62" y="51"/>
                  <a:pt x="62" y="51"/>
                </a:cubicBezTo>
                <a:cubicBezTo>
                  <a:pt x="62" y="51"/>
                  <a:pt x="62" y="51"/>
                  <a:pt x="62" y="51"/>
                </a:cubicBezTo>
                <a:cubicBezTo>
                  <a:pt x="62" y="51"/>
                  <a:pt x="66" y="46"/>
                  <a:pt x="70" y="41"/>
                </a:cubicBezTo>
                <a:cubicBezTo>
                  <a:pt x="100" y="0"/>
                  <a:pt x="100" y="0"/>
                  <a:pt x="100" y="0"/>
                </a:cubicBezTo>
                <a:lnTo>
                  <a:pt x="12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2" name="Freeform 52"/>
          <p:cNvSpPr>
            <a:spLocks noEditPoints="1"/>
          </p:cNvSpPr>
          <p:nvPr userDrawn="1"/>
        </p:nvSpPr>
        <p:spPr bwMode="auto">
          <a:xfrm>
            <a:off x="4992702" y="3442943"/>
            <a:ext cx="153087" cy="153087"/>
          </a:xfrm>
          <a:custGeom>
            <a:avLst/>
            <a:gdLst>
              <a:gd name="T0" fmla="*/ 69 w 138"/>
              <a:gd name="T1" fmla="*/ 0 h 138"/>
              <a:gd name="T2" fmla="*/ 138 w 138"/>
              <a:gd name="T3" fmla="*/ 69 h 138"/>
              <a:gd name="T4" fmla="*/ 69 w 138"/>
              <a:gd name="T5" fmla="*/ 138 h 138"/>
              <a:gd name="T6" fmla="*/ 0 w 138"/>
              <a:gd name="T7" fmla="*/ 69 h 138"/>
              <a:gd name="T8" fmla="*/ 69 w 138"/>
              <a:gd name="T9" fmla="*/ 0 h 138"/>
              <a:gd name="T10" fmla="*/ 69 w 138"/>
              <a:gd name="T11" fmla="*/ 117 h 138"/>
              <a:gd name="T12" fmla="*/ 116 w 138"/>
              <a:gd name="T13" fmla="*/ 69 h 138"/>
              <a:gd name="T14" fmla="*/ 69 w 138"/>
              <a:gd name="T15" fmla="*/ 20 h 138"/>
              <a:gd name="T16" fmla="*/ 21 w 138"/>
              <a:gd name="T17" fmla="*/ 69 h 138"/>
              <a:gd name="T18" fmla="*/ 69 w 138"/>
              <a:gd name="T19" fmla="*/ 11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8">
                <a:moveTo>
                  <a:pt x="69" y="0"/>
                </a:moveTo>
                <a:cubicBezTo>
                  <a:pt x="107" y="0"/>
                  <a:pt x="138" y="29"/>
                  <a:pt x="138" y="69"/>
                </a:cubicBezTo>
                <a:cubicBezTo>
                  <a:pt x="138" y="109"/>
                  <a:pt x="107" y="138"/>
                  <a:pt x="69" y="138"/>
                </a:cubicBezTo>
                <a:cubicBezTo>
                  <a:pt x="31" y="138"/>
                  <a:pt x="0" y="109"/>
                  <a:pt x="0" y="69"/>
                </a:cubicBezTo>
                <a:cubicBezTo>
                  <a:pt x="0" y="29"/>
                  <a:pt x="31" y="0"/>
                  <a:pt x="69" y="0"/>
                </a:cubicBezTo>
                <a:moveTo>
                  <a:pt x="69" y="117"/>
                </a:moveTo>
                <a:cubicBezTo>
                  <a:pt x="96" y="117"/>
                  <a:pt x="116" y="98"/>
                  <a:pt x="116" y="69"/>
                </a:cubicBezTo>
                <a:cubicBezTo>
                  <a:pt x="116" y="40"/>
                  <a:pt x="96" y="20"/>
                  <a:pt x="69" y="20"/>
                </a:cubicBezTo>
                <a:cubicBezTo>
                  <a:pt x="41" y="20"/>
                  <a:pt x="21" y="40"/>
                  <a:pt x="21" y="69"/>
                </a:cubicBezTo>
                <a:cubicBezTo>
                  <a:pt x="21" y="98"/>
                  <a:pt x="41" y="117"/>
                  <a:pt x="69" y="1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3" name="Freeform 53"/>
          <p:cNvSpPr>
            <a:spLocks/>
          </p:cNvSpPr>
          <p:nvPr userDrawn="1"/>
        </p:nvSpPr>
        <p:spPr bwMode="auto">
          <a:xfrm>
            <a:off x="5179127" y="3444822"/>
            <a:ext cx="125380" cy="147451"/>
          </a:xfrm>
          <a:custGeom>
            <a:avLst/>
            <a:gdLst>
              <a:gd name="T0" fmla="*/ 113 w 113"/>
              <a:gd name="T1" fmla="*/ 0 h 133"/>
              <a:gd name="T2" fmla="*/ 113 w 113"/>
              <a:gd name="T3" fmla="*/ 133 h 133"/>
              <a:gd name="T4" fmla="*/ 93 w 113"/>
              <a:gd name="T5" fmla="*/ 133 h 133"/>
              <a:gd name="T6" fmla="*/ 45 w 113"/>
              <a:gd name="T7" fmla="*/ 68 h 133"/>
              <a:gd name="T8" fmla="*/ 21 w 113"/>
              <a:gd name="T9" fmla="*/ 35 h 133"/>
              <a:gd name="T10" fmla="*/ 21 w 113"/>
              <a:gd name="T11" fmla="*/ 35 h 133"/>
              <a:gd name="T12" fmla="*/ 22 w 113"/>
              <a:gd name="T13" fmla="*/ 77 h 133"/>
              <a:gd name="T14" fmla="*/ 22 w 113"/>
              <a:gd name="T15" fmla="*/ 133 h 133"/>
              <a:gd name="T16" fmla="*/ 0 w 113"/>
              <a:gd name="T17" fmla="*/ 133 h 133"/>
              <a:gd name="T18" fmla="*/ 0 w 113"/>
              <a:gd name="T19" fmla="*/ 0 h 133"/>
              <a:gd name="T20" fmla="*/ 20 w 113"/>
              <a:gd name="T21" fmla="*/ 0 h 133"/>
              <a:gd name="T22" fmla="*/ 69 w 113"/>
              <a:gd name="T23" fmla="*/ 66 h 133"/>
              <a:gd name="T24" fmla="*/ 92 w 113"/>
              <a:gd name="T25" fmla="*/ 97 h 133"/>
              <a:gd name="T26" fmla="*/ 92 w 113"/>
              <a:gd name="T27" fmla="*/ 97 h 133"/>
              <a:gd name="T28" fmla="*/ 92 w 113"/>
              <a:gd name="T29" fmla="*/ 57 h 133"/>
              <a:gd name="T30" fmla="*/ 92 w 113"/>
              <a:gd name="T31" fmla="*/ 0 h 133"/>
              <a:gd name="T32" fmla="*/ 113 w 113"/>
              <a:gd name="T33"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33">
                <a:moveTo>
                  <a:pt x="113" y="0"/>
                </a:moveTo>
                <a:cubicBezTo>
                  <a:pt x="113" y="133"/>
                  <a:pt x="113" y="133"/>
                  <a:pt x="113" y="133"/>
                </a:cubicBezTo>
                <a:cubicBezTo>
                  <a:pt x="93" y="133"/>
                  <a:pt x="93" y="133"/>
                  <a:pt x="93" y="133"/>
                </a:cubicBezTo>
                <a:cubicBezTo>
                  <a:pt x="45" y="68"/>
                  <a:pt x="45" y="68"/>
                  <a:pt x="45" y="68"/>
                </a:cubicBezTo>
                <a:cubicBezTo>
                  <a:pt x="33" y="52"/>
                  <a:pt x="22" y="35"/>
                  <a:pt x="21" y="35"/>
                </a:cubicBezTo>
                <a:cubicBezTo>
                  <a:pt x="21" y="35"/>
                  <a:pt x="21" y="35"/>
                  <a:pt x="21" y="35"/>
                </a:cubicBezTo>
                <a:cubicBezTo>
                  <a:pt x="21" y="35"/>
                  <a:pt x="22" y="53"/>
                  <a:pt x="22" y="77"/>
                </a:cubicBezTo>
                <a:cubicBezTo>
                  <a:pt x="22" y="133"/>
                  <a:pt x="22" y="133"/>
                  <a:pt x="22" y="133"/>
                </a:cubicBezTo>
                <a:cubicBezTo>
                  <a:pt x="0" y="133"/>
                  <a:pt x="0" y="133"/>
                  <a:pt x="0" y="133"/>
                </a:cubicBezTo>
                <a:cubicBezTo>
                  <a:pt x="0" y="0"/>
                  <a:pt x="0" y="0"/>
                  <a:pt x="0" y="0"/>
                </a:cubicBezTo>
                <a:cubicBezTo>
                  <a:pt x="20" y="0"/>
                  <a:pt x="20" y="0"/>
                  <a:pt x="20" y="0"/>
                </a:cubicBezTo>
                <a:cubicBezTo>
                  <a:pt x="69" y="66"/>
                  <a:pt x="69" y="66"/>
                  <a:pt x="69" y="66"/>
                </a:cubicBezTo>
                <a:cubicBezTo>
                  <a:pt x="79" y="79"/>
                  <a:pt x="92" y="97"/>
                  <a:pt x="92" y="97"/>
                </a:cubicBezTo>
                <a:cubicBezTo>
                  <a:pt x="92" y="97"/>
                  <a:pt x="92" y="97"/>
                  <a:pt x="92" y="97"/>
                </a:cubicBezTo>
                <a:cubicBezTo>
                  <a:pt x="93" y="97"/>
                  <a:pt x="92" y="78"/>
                  <a:pt x="92" y="57"/>
                </a:cubicBezTo>
                <a:cubicBezTo>
                  <a:pt x="92" y="0"/>
                  <a:pt x="92" y="0"/>
                  <a:pt x="92" y="0"/>
                </a:cubicBezTo>
                <a:lnTo>
                  <a:pt x="11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4" name="Freeform 54"/>
          <p:cNvSpPr>
            <a:spLocks noEditPoints="1"/>
          </p:cNvSpPr>
          <p:nvPr userDrawn="1"/>
        </p:nvSpPr>
        <p:spPr bwMode="auto">
          <a:xfrm>
            <a:off x="5350060" y="3444822"/>
            <a:ext cx="139467" cy="147451"/>
          </a:xfrm>
          <a:custGeom>
            <a:avLst/>
            <a:gdLst>
              <a:gd name="T0" fmla="*/ 57 w 126"/>
              <a:gd name="T1" fmla="*/ 0 h 133"/>
              <a:gd name="T2" fmla="*/ 126 w 126"/>
              <a:gd name="T3" fmla="*/ 67 h 133"/>
              <a:gd name="T4" fmla="*/ 58 w 126"/>
              <a:gd name="T5" fmla="*/ 133 h 133"/>
              <a:gd name="T6" fmla="*/ 0 w 126"/>
              <a:gd name="T7" fmla="*/ 133 h 133"/>
              <a:gd name="T8" fmla="*/ 0 w 126"/>
              <a:gd name="T9" fmla="*/ 0 h 133"/>
              <a:gd name="T10" fmla="*/ 57 w 126"/>
              <a:gd name="T11" fmla="*/ 0 h 133"/>
              <a:gd name="T12" fmla="*/ 58 w 126"/>
              <a:gd name="T13" fmla="*/ 114 h 133"/>
              <a:gd name="T14" fmla="*/ 104 w 126"/>
              <a:gd name="T15" fmla="*/ 67 h 133"/>
              <a:gd name="T16" fmla="*/ 57 w 126"/>
              <a:gd name="T17" fmla="*/ 20 h 133"/>
              <a:gd name="T18" fmla="*/ 21 w 126"/>
              <a:gd name="T19" fmla="*/ 20 h 133"/>
              <a:gd name="T20" fmla="*/ 21 w 126"/>
              <a:gd name="T21" fmla="*/ 114 h 133"/>
              <a:gd name="T22" fmla="*/ 58 w 126"/>
              <a:gd name="T23"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 h="133">
                <a:moveTo>
                  <a:pt x="57" y="0"/>
                </a:moveTo>
                <a:cubicBezTo>
                  <a:pt x="95" y="0"/>
                  <a:pt x="126" y="27"/>
                  <a:pt x="126" y="67"/>
                </a:cubicBezTo>
                <a:cubicBezTo>
                  <a:pt x="126" y="107"/>
                  <a:pt x="96" y="133"/>
                  <a:pt x="58" y="133"/>
                </a:cubicBezTo>
                <a:cubicBezTo>
                  <a:pt x="0" y="133"/>
                  <a:pt x="0" y="133"/>
                  <a:pt x="0" y="133"/>
                </a:cubicBezTo>
                <a:cubicBezTo>
                  <a:pt x="0" y="0"/>
                  <a:pt x="0" y="0"/>
                  <a:pt x="0" y="0"/>
                </a:cubicBezTo>
                <a:lnTo>
                  <a:pt x="57" y="0"/>
                </a:lnTo>
                <a:close/>
                <a:moveTo>
                  <a:pt x="58" y="114"/>
                </a:moveTo>
                <a:cubicBezTo>
                  <a:pt x="83" y="114"/>
                  <a:pt x="104" y="96"/>
                  <a:pt x="104" y="67"/>
                </a:cubicBezTo>
                <a:cubicBezTo>
                  <a:pt x="104" y="38"/>
                  <a:pt x="83" y="20"/>
                  <a:pt x="57" y="20"/>
                </a:cubicBezTo>
                <a:cubicBezTo>
                  <a:pt x="21" y="20"/>
                  <a:pt x="21" y="20"/>
                  <a:pt x="21" y="20"/>
                </a:cubicBezTo>
                <a:cubicBezTo>
                  <a:pt x="21" y="114"/>
                  <a:pt x="21" y="114"/>
                  <a:pt x="21" y="114"/>
                </a:cubicBezTo>
                <a:lnTo>
                  <a:pt x="58" y="1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5" name="Freeform 55"/>
          <p:cNvSpPr>
            <a:spLocks/>
          </p:cNvSpPr>
          <p:nvPr userDrawn="1"/>
        </p:nvSpPr>
        <p:spPr bwMode="auto">
          <a:xfrm>
            <a:off x="5571705" y="3444822"/>
            <a:ext cx="118805" cy="147451"/>
          </a:xfrm>
          <a:custGeom>
            <a:avLst/>
            <a:gdLst>
              <a:gd name="T0" fmla="*/ 253 w 253"/>
              <a:gd name="T1" fmla="*/ 0 h 314"/>
              <a:gd name="T2" fmla="*/ 253 w 253"/>
              <a:gd name="T3" fmla="*/ 48 h 314"/>
              <a:gd name="T4" fmla="*/ 151 w 253"/>
              <a:gd name="T5" fmla="*/ 48 h 314"/>
              <a:gd name="T6" fmla="*/ 151 w 253"/>
              <a:gd name="T7" fmla="*/ 314 h 314"/>
              <a:gd name="T8" fmla="*/ 102 w 253"/>
              <a:gd name="T9" fmla="*/ 314 h 314"/>
              <a:gd name="T10" fmla="*/ 102 w 253"/>
              <a:gd name="T11" fmla="*/ 48 h 314"/>
              <a:gd name="T12" fmla="*/ 0 w 253"/>
              <a:gd name="T13" fmla="*/ 48 h 314"/>
              <a:gd name="T14" fmla="*/ 0 w 253"/>
              <a:gd name="T15" fmla="*/ 0 h 314"/>
              <a:gd name="T16" fmla="*/ 253 w 253"/>
              <a:gd name="T1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314">
                <a:moveTo>
                  <a:pt x="253" y="0"/>
                </a:moveTo>
                <a:lnTo>
                  <a:pt x="253" y="48"/>
                </a:lnTo>
                <a:lnTo>
                  <a:pt x="151" y="48"/>
                </a:lnTo>
                <a:lnTo>
                  <a:pt x="151" y="314"/>
                </a:lnTo>
                <a:lnTo>
                  <a:pt x="102" y="314"/>
                </a:lnTo>
                <a:lnTo>
                  <a:pt x="102" y="48"/>
                </a:lnTo>
                <a:lnTo>
                  <a:pt x="0" y="48"/>
                </a:lnTo>
                <a:lnTo>
                  <a:pt x="0" y="0"/>
                </a:lnTo>
                <a:lnTo>
                  <a:pt x="25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6" name="Freeform 56"/>
          <p:cNvSpPr>
            <a:spLocks/>
          </p:cNvSpPr>
          <p:nvPr userDrawn="1"/>
        </p:nvSpPr>
        <p:spPr bwMode="auto">
          <a:xfrm>
            <a:off x="5721505" y="3444822"/>
            <a:ext cx="119745" cy="147451"/>
          </a:xfrm>
          <a:custGeom>
            <a:avLst/>
            <a:gdLst>
              <a:gd name="T0" fmla="*/ 255 w 255"/>
              <a:gd name="T1" fmla="*/ 0 h 314"/>
              <a:gd name="T2" fmla="*/ 255 w 255"/>
              <a:gd name="T3" fmla="*/ 314 h 314"/>
              <a:gd name="T4" fmla="*/ 205 w 255"/>
              <a:gd name="T5" fmla="*/ 314 h 314"/>
              <a:gd name="T6" fmla="*/ 205 w 255"/>
              <a:gd name="T7" fmla="*/ 177 h 314"/>
              <a:gd name="T8" fmla="*/ 52 w 255"/>
              <a:gd name="T9" fmla="*/ 177 h 314"/>
              <a:gd name="T10" fmla="*/ 52 w 255"/>
              <a:gd name="T11" fmla="*/ 314 h 314"/>
              <a:gd name="T12" fmla="*/ 0 w 255"/>
              <a:gd name="T13" fmla="*/ 314 h 314"/>
              <a:gd name="T14" fmla="*/ 0 w 255"/>
              <a:gd name="T15" fmla="*/ 0 h 314"/>
              <a:gd name="T16" fmla="*/ 52 w 255"/>
              <a:gd name="T17" fmla="*/ 0 h 314"/>
              <a:gd name="T18" fmla="*/ 52 w 255"/>
              <a:gd name="T19" fmla="*/ 130 h 314"/>
              <a:gd name="T20" fmla="*/ 205 w 255"/>
              <a:gd name="T21" fmla="*/ 130 h 314"/>
              <a:gd name="T22" fmla="*/ 205 w 255"/>
              <a:gd name="T23" fmla="*/ 0 h 314"/>
              <a:gd name="T24" fmla="*/ 255 w 255"/>
              <a:gd name="T2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314">
                <a:moveTo>
                  <a:pt x="255" y="0"/>
                </a:moveTo>
                <a:lnTo>
                  <a:pt x="255" y="314"/>
                </a:lnTo>
                <a:lnTo>
                  <a:pt x="205" y="314"/>
                </a:lnTo>
                <a:lnTo>
                  <a:pt x="205" y="177"/>
                </a:lnTo>
                <a:lnTo>
                  <a:pt x="52" y="177"/>
                </a:lnTo>
                <a:lnTo>
                  <a:pt x="52" y="314"/>
                </a:lnTo>
                <a:lnTo>
                  <a:pt x="0" y="314"/>
                </a:lnTo>
                <a:lnTo>
                  <a:pt x="0" y="0"/>
                </a:lnTo>
                <a:lnTo>
                  <a:pt x="52" y="0"/>
                </a:lnTo>
                <a:lnTo>
                  <a:pt x="52" y="130"/>
                </a:lnTo>
                <a:lnTo>
                  <a:pt x="205" y="130"/>
                </a:lnTo>
                <a:lnTo>
                  <a:pt x="205" y="0"/>
                </a:lnTo>
                <a:lnTo>
                  <a:pt x="25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7" name="Freeform 57"/>
          <p:cNvSpPr>
            <a:spLocks/>
          </p:cNvSpPr>
          <p:nvPr userDrawn="1"/>
        </p:nvSpPr>
        <p:spPr bwMode="auto">
          <a:xfrm>
            <a:off x="5886800" y="3444822"/>
            <a:ext cx="103309" cy="147451"/>
          </a:xfrm>
          <a:custGeom>
            <a:avLst/>
            <a:gdLst>
              <a:gd name="T0" fmla="*/ 220 w 220"/>
              <a:gd name="T1" fmla="*/ 270 h 314"/>
              <a:gd name="T2" fmla="*/ 220 w 220"/>
              <a:gd name="T3" fmla="*/ 314 h 314"/>
              <a:gd name="T4" fmla="*/ 0 w 220"/>
              <a:gd name="T5" fmla="*/ 314 h 314"/>
              <a:gd name="T6" fmla="*/ 0 w 220"/>
              <a:gd name="T7" fmla="*/ 0 h 314"/>
              <a:gd name="T8" fmla="*/ 217 w 220"/>
              <a:gd name="T9" fmla="*/ 0 h 314"/>
              <a:gd name="T10" fmla="*/ 217 w 220"/>
              <a:gd name="T11" fmla="*/ 48 h 314"/>
              <a:gd name="T12" fmla="*/ 49 w 220"/>
              <a:gd name="T13" fmla="*/ 48 h 314"/>
              <a:gd name="T14" fmla="*/ 49 w 220"/>
              <a:gd name="T15" fmla="*/ 130 h 314"/>
              <a:gd name="T16" fmla="*/ 182 w 220"/>
              <a:gd name="T17" fmla="*/ 130 h 314"/>
              <a:gd name="T18" fmla="*/ 182 w 220"/>
              <a:gd name="T19" fmla="*/ 173 h 314"/>
              <a:gd name="T20" fmla="*/ 49 w 220"/>
              <a:gd name="T21" fmla="*/ 173 h 314"/>
              <a:gd name="T22" fmla="*/ 49 w 220"/>
              <a:gd name="T23" fmla="*/ 270 h 314"/>
              <a:gd name="T24" fmla="*/ 220 w 220"/>
              <a:gd name="T25" fmla="*/ 27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4">
                <a:moveTo>
                  <a:pt x="220" y="270"/>
                </a:moveTo>
                <a:lnTo>
                  <a:pt x="220" y="314"/>
                </a:lnTo>
                <a:lnTo>
                  <a:pt x="0" y="314"/>
                </a:lnTo>
                <a:lnTo>
                  <a:pt x="0" y="0"/>
                </a:lnTo>
                <a:lnTo>
                  <a:pt x="217" y="0"/>
                </a:lnTo>
                <a:lnTo>
                  <a:pt x="217" y="48"/>
                </a:lnTo>
                <a:lnTo>
                  <a:pt x="49" y="48"/>
                </a:lnTo>
                <a:lnTo>
                  <a:pt x="49" y="130"/>
                </a:lnTo>
                <a:lnTo>
                  <a:pt x="182" y="130"/>
                </a:lnTo>
                <a:lnTo>
                  <a:pt x="182" y="173"/>
                </a:lnTo>
                <a:lnTo>
                  <a:pt x="49" y="173"/>
                </a:lnTo>
                <a:lnTo>
                  <a:pt x="49" y="270"/>
                </a:lnTo>
                <a:lnTo>
                  <a:pt x="220" y="2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8" name="Freeform 58"/>
          <p:cNvSpPr>
            <a:spLocks/>
          </p:cNvSpPr>
          <p:nvPr userDrawn="1"/>
        </p:nvSpPr>
        <p:spPr bwMode="auto">
          <a:xfrm>
            <a:off x="6082148" y="3442943"/>
            <a:ext cx="145104" cy="153087"/>
          </a:xfrm>
          <a:custGeom>
            <a:avLst/>
            <a:gdLst>
              <a:gd name="T0" fmla="*/ 108 w 131"/>
              <a:gd name="T1" fmla="*/ 40 h 138"/>
              <a:gd name="T2" fmla="*/ 69 w 131"/>
              <a:gd name="T3" fmla="*/ 20 h 138"/>
              <a:gd name="T4" fmla="*/ 21 w 131"/>
              <a:gd name="T5" fmla="*/ 69 h 138"/>
              <a:gd name="T6" fmla="*/ 69 w 131"/>
              <a:gd name="T7" fmla="*/ 117 h 138"/>
              <a:gd name="T8" fmla="*/ 110 w 131"/>
              <a:gd name="T9" fmla="*/ 94 h 138"/>
              <a:gd name="T10" fmla="*/ 131 w 131"/>
              <a:gd name="T11" fmla="*/ 99 h 138"/>
              <a:gd name="T12" fmla="*/ 69 w 131"/>
              <a:gd name="T13" fmla="*/ 138 h 138"/>
              <a:gd name="T14" fmla="*/ 0 w 131"/>
              <a:gd name="T15" fmla="*/ 69 h 138"/>
              <a:gd name="T16" fmla="*/ 69 w 131"/>
              <a:gd name="T17" fmla="*/ 0 h 138"/>
              <a:gd name="T18" fmla="*/ 129 w 131"/>
              <a:gd name="T19" fmla="*/ 35 h 138"/>
              <a:gd name="T20" fmla="*/ 108 w 131"/>
              <a:gd name="T21" fmla="*/ 4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1" h="138">
                <a:moveTo>
                  <a:pt x="108" y="40"/>
                </a:moveTo>
                <a:cubicBezTo>
                  <a:pt x="100" y="28"/>
                  <a:pt x="85" y="20"/>
                  <a:pt x="69" y="20"/>
                </a:cubicBezTo>
                <a:cubicBezTo>
                  <a:pt x="41" y="20"/>
                  <a:pt x="21" y="40"/>
                  <a:pt x="21" y="69"/>
                </a:cubicBezTo>
                <a:cubicBezTo>
                  <a:pt x="21" y="98"/>
                  <a:pt x="42" y="117"/>
                  <a:pt x="69" y="117"/>
                </a:cubicBezTo>
                <a:cubicBezTo>
                  <a:pt x="87" y="117"/>
                  <a:pt x="103" y="108"/>
                  <a:pt x="110" y="94"/>
                </a:cubicBezTo>
                <a:cubicBezTo>
                  <a:pt x="131" y="99"/>
                  <a:pt x="131" y="99"/>
                  <a:pt x="131" y="99"/>
                </a:cubicBezTo>
                <a:cubicBezTo>
                  <a:pt x="120" y="123"/>
                  <a:pt x="97" y="138"/>
                  <a:pt x="69" y="138"/>
                </a:cubicBezTo>
                <a:cubicBezTo>
                  <a:pt x="31" y="138"/>
                  <a:pt x="0" y="109"/>
                  <a:pt x="0" y="69"/>
                </a:cubicBezTo>
                <a:cubicBezTo>
                  <a:pt x="0" y="29"/>
                  <a:pt x="31" y="0"/>
                  <a:pt x="69" y="0"/>
                </a:cubicBezTo>
                <a:cubicBezTo>
                  <a:pt x="95" y="0"/>
                  <a:pt x="117" y="13"/>
                  <a:pt x="129" y="35"/>
                </a:cubicBezTo>
                <a:lnTo>
                  <a:pt x="10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79" name="Freeform 59"/>
          <p:cNvSpPr>
            <a:spLocks noEditPoints="1"/>
          </p:cNvSpPr>
          <p:nvPr userDrawn="1"/>
        </p:nvSpPr>
        <p:spPr bwMode="auto">
          <a:xfrm>
            <a:off x="6250732" y="3442943"/>
            <a:ext cx="153087" cy="153087"/>
          </a:xfrm>
          <a:custGeom>
            <a:avLst/>
            <a:gdLst>
              <a:gd name="T0" fmla="*/ 69 w 138"/>
              <a:gd name="T1" fmla="*/ 0 h 138"/>
              <a:gd name="T2" fmla="*/ 138 w 138"/>
              <a:gd name="T3" fmla="*/ 69 h 138"/>
              <a:gd name="T4" fmla="*/ 69 w 138"/>
              <a:gd name="T5" fmla="*/ 138 h 138"/>
              <a:gd name="T6" fmla="*/ 0 w 138"/>
              <a:gd name="T7" fmla="*/ 69 h 138"/>
              <a:gd name="T8" fmla="*/ 69 w 138"/>
              <a:gd name="T9" fmla="*/ 0 h 138"/>
              <a:gd name="T10" fmla="*/ 69 w 138"/>
              <a:gd name="T11" fmla="*/ 117 h 138"/>
              <a:gd name="T12" fmla="*/ 116 w 138"/>
              <a:gd name="T13" fmla="*/ 69 h 138"/>
              <a:gd name="T14" fmla="*/ 69 w 138"/>
              <a:gd name="T15" fmla="*/ 20 h 138"/>
              <a:gd name="T16" fmla="*/ 21 w 138"/>
              <a:gd name="T17" fmla="*/ 69 h 138"/>
              <a:gd name="T18" fmla="*/ 69 w 138"/>
              <a:gd name="T19" fmla="*/ 11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8">
                <a:moveTo>
                  <a:pt x="69" y="0"/>
                </a:moveTo>
                <a:cubicBezTo>
                  <a:pt x="107" y="0"/>
                  <a:pt x="138" y="29"/>
                  <a:pt x="138" y="69"/>
                </a:cubicBezTo>
                <a:cubicBezTo>
                  <a:pt x="138" y="109"/>
                  <a:pt x="107" y="138"/>
                  <a:pt x="69" y="138"/>
                </a:cubicBezTo>
                <a:cubicBezTo>
                  <a:pt x="31" y="138"/>
                  <a:pt x="0" y="109"/>
                  <a:pt x="0" y="69"/>
                </a:cubicBezTo>
                <a:cubicBezTo>
                  <a:pt x="0" y="29"/>
                  <a:pt x="31" y="0"/>
                  <a:pt x="69" y="0"/>
                </a:cubicBezTo>
                <a:moveTo>
                  <a:pt x="69" y="117"/>
                </a:moveTo>
                <a:cubicBezTo>
                  <a:pt x="96" y="117"/>
                  <a:pt x="116" y="98"/>
                  <a:pt x="116" y="69"/>
                </a:cubicBezTo>
                <a:cubicBezTo>
                  <a:pt x="116" y="40"/>
                  <a:pt x="96" y="20"/>
                  <a:pt x="69" y="20"/>
                </a:cubicBezTo>
                <a:cubicBezTo>
                  <a:pt x="42" y="20"/>
                  <a:pt x="21" y="40"/>
                  <a:pt x="21" y="69"/>
                </a:cubicBezTo>
                <a:cubicBezTo>
                  <a:pt x="21" y="98"/>
                  <a:pt x="42" y="117"/>
                  <a:pt x="69" y="1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0" name="Freeform 60"/>
          <p:cNvSpPr>
            <a:spLocks/>
          </p:cNvSpPr>
          <p:nvPr userDrawn="1"/>
        </p:nvSpPr>
        <p:spPr bwMode="auto">
          <a:xfrm>
            <a:off x="6437160" y="3444822"/>
            <a:ext cx="124911" cy="147451"/>
          </a:xfrm>
          <a:custGeom>
            <a:avLst/>
            <a:gdLst>
              <a:gd name="T0" fmla="*/ 113 w 113"/>
              <a:gd name="T1" fmla="*/ 0 h 133"/>
              <a:gd name="T2" fmla="*/ 113 w 113"/>
              <a:gd name="T3" fmla="*/ 133 h 133"/>
              <a:gd name="T4" fmla="*/ 94 w 113"/>
              <a:gd name="T5" fmla="*/ 133 h 133"/>
              <a:gd name="T6" fmla="*/ 45 w 113"/>
              <a:gd name="T7" fmla="*/ 68 h 133"/>
              <a:gd name="T8" fmla="*/ 21 w 113"/>
              <a:gd name="T9" fmla="*/ 35 h 133"/>
              <a:gd name="T10" fmla="*/ 21 w 113"/>
              <a:gd name="T11" fmla="*/ 35 h 133"/>
              <a:gd name="T12" fmla="*/ 22 w 113"/>
              <a:gd name="T13" fmla="*/ 77 h 133"/>
              <a:gd name="T14" fmla="*/ 22 w 113"/>
              <a:gd name="T15" fmla="*/ 133 h 133"/>
              <a:gd name="T16" fmla="*/ 0 w 113"/>
              <a:gd name="T17" fmla="*/ 133 h 133"/>
              <a:gd name="T18" fmla="*/ 0 w 113"/>
              <a:gd name="T19" fmla="*/ 0 h 133"/>
              <a:gd name="T20" fmla="*/ 20 w 113"/>
              <a:gd name="T21" fmla="*/ 0 h 133"/>
              <a:gd name="T22" fmla="*/ 69 w 113"/>
              <a:gd name="T23" fmla="*/ 66 h 133"/>
              <a:gd name="T24" fmla="*/ 92 w 113"/>
              <a:gd name="T25" fmla="*/ 97 h 133"/>
              <a:gd name="T26" fmla="*/ 92 w 113"/>
              <a:gd name="T27" fmla="*/ 97 h 133"/>
              <a:gd name="T28" fmla="*/ 92 w 113"/>
              <a:gd name="T29" fmla="*/ 57 h 133"/>
              <a:gd name="T30" fmla="*/ 92 w 113"/>
              <a:gd name="T31" fmla="*/ 0 h 133"/>
              <a:gd name="T32" fmla="*/ 113 w 113"/>
              <a:gd name="T33"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133">
                <a:moveTo>
                  <a:pt x="113" y="0"/>
                </a:moveTo>
                <a:cubicBezTo>
                  <a:pt x="113" y="133"/>
                  <a:pt x="113" y="133"/>
                  <a:pt x="113" y="133"/>
                </a:cubicBezTo>
                <a:cubicBezTo>
                  <a:pt x="94" y="133"/>
                  <a:pt x="94" y="133"/>
                  <a:pt x="94" y="133"/>
                </a:cubicBezTo>
                <a:cubicBezTo>
                  <a:pt x="45" y="68"/>
                  <a:pt x="45" y="68"/>
                  <a:pt x="45" y="68"/>
                </a:cubicBezTo>
                <a:cubicBezTo>
                  <a:pt x="33" y="52"/>
                  <a:pt x="22" y="35"/>
                  <a:pt x="21" y="35"/>
                </a:cubicBezTo>
                <a:cubicBezTo>
                  <a:pt x="21" y="35"/>
                  <a:pt x="21" y="35"/>
                  <a:pt x="21" y="35"/>
                </a:cubicBezTo>
                <a:cubicBezTo>
                  <a:pt x="21" y="35"/>
                  <a:pt x="22" y="53"/>
                  <a:pt x="22" y="77"/>
                </a:cubicBezTo>
                <a:cubicBezTo>
                  <a:pt x="22" y="133"/>
                  <a:pt x="22" y="133"/>
                  <a:pt x="22" y="133"/>
                </a:cubicBezTo>
                <a:cubicBezTo>
                  <a:pt x="0" y="133"/>
                  <a:pt x="0" y="133"/>
                  <a:pt x="0" y="133"/>
                </a:cubicBezTo>
                <a:cubicBezTo>
                  <a:pt x="0" y="0"/>
                  <a:pt x="0" y="0"/>
                  <a:pt x="0" y="0"/>
                </a:cubicBezTo>
                <a:cubicBezTo>
                  <a:pt x="20" y="0"/>
                  <a:pt x="20" y="0"/>
                  <a:pt x="20" y="0"/>
                </a:cubicBezTo>
                <a:cubicBezTo>
                  <a:pt x="69" y="66"/>
                  <a:pt x="69" y="66"/>
                  <a:pt x="69" y="66"/>
                </a:cubicBezTo>
                <a:cubicBezTo>
                  <a:pt x="79" y="79"/>
                  <a:pt x="92" y="97"/>
                  <a:pt x="92" y="97"/>
                </a:cubicBezTo>
                <a:cubicBezTo>
                  <a:pt x="92" y="97"/>
                  <a:pt x="92" y="97"/>
                  <a:pt x="92" y="97"/>
                </a:cubicBezTo>
                <a:cubicBezTo>
                  <a:pt x="93" y="97"/>
                  <a:pt x="92" y="78"/>
                  <a:pt x="92" y="57"/>
                </a:cubicBezTo>
                <a:cubicBezTo>
                  <a:pt x="92" y="0"/>
                  <a:pt x="92" y="0"/>
                  <a:pt x="92" y="0"/>
                </a:cubicBezTo>
                <a:lnTo>
                  <a:pt x="11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1" name="Freeform 61"/>
          <p:cNvSpPr>
            <a:spLocks/>
          </p:cNvSpPr>
          <p:nvPr userDrawn="1"/>
        </p:nvSpPr>
        <p:spPr bwMode="auto">
          <a:xfrm>
            <a:off x="6593532" y="3444822"/>
            <a:ext cx="118336" cy="147451"/>
          </a:xfrm>
          <a:custGeom>
            <a:avLst/>
            <a:gdLst>
              <a:gd name="T0" fmla="*/ 252 w 252"/>
              <a:gd name="T1" fmla="*/ 0 h 314"/>
              <a:gd name="T2" fmla="*/ 252 w 252"/>
              <a:gd name="T3" fmla="*/ 48 h 314"/>
              <a:gd name="T4" fmla="*/ 151 w 252"/>
              <a:gd name="T5" fmla="*/ 48 h 314"/>
              <a:gd name="T6" fmla="*/ 151 w 252"/>
              <a:gd name="T7" fmla="*/ 314 h 314"/>
              <a:gd name="T8" fmla="*/ 101 w 252"/>
              <a:gd name="T9" fmla="*/ 314 h 314"/>
              <a:gd name="T10" fmla="*/ 101 w 252"/>
              <a:gd name="T11" fmla="*/ 48 h 314"/>
              <a:gd name="T12" fmla="*/ 0 w 252"/>
              <a:gd name="T13" fmla="*/ 48 h 314"/>
              <a:gd name="T14" fmla="*/ 0 w 252"/>
              <a:gd name="T15" fmla="*/ 0 h 314"/>
              <a:gd name="T16" fmla="*/ 252 w 252"/>
              <a:gd name="T1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2" h="314">
                <a:moveTo>
                  <a:pt x="252" y="0"/>
                </a:moveTo>
                <a:lnTo>
                  <a:pt x="252" y="48"/>
                </a:lnTo>
                <a:lnTo>
                  <a:pt x="151" y="48"/>
                </a:lnTo>
                <a:lnTo>
                  <a:pt x="151" y="314"/>
                </a:lnTo>
                <a:lnTo>
                  <a:pt x="101" y="314"/>
                </a:lnTo>
                <a:lnTo>
                  <a:pt x="101" y="48"/>
                </a:lnTo>
                <a:lnTo>
                  <a:pt x="0" y="48"/>
                </a:lnTo>
                <a:lnTo>
                  <a:pt x="0" y="0"/>
                </a:lnTo>
                <a:lnTo>
                  <a:pt x="25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2" name="Freeform 62"/>
          <p:cNvSpPr>
            <a:spLocks noEditPoints="1"/>
          </p:cNvSpPr>
          <p:nvPr userDrawn="1"/>
        </p:nvSpPr>
        <p:spPr bwMode="auto">
          <a:xfrm>
            <a:off x="6743332" y="3444822"/>
            <a:ext cx="110822" cy="147451"/>
          </a:xfrm>
          <a:custGeom>
            <a:avLst/>
            <a:gdLst>
              <a:gd name="T0" fmla="*/ 76 w 100"/>
              <a:gd name="T1" fmla="*/ 133 h 133"/>
              <a:gd name="T2" fmla="*/ 48 w 100"/>
              <a:gd name="T3" fmla="*/ 86 h 133"/>
              <a:gd name="T4" fmla="*/ 44 w 100"/>
              <a:gd name="T5" fmla="*/ 86 h 133"/>
              <a:gd name="T6" fmla="*/ 21 w 100"/>
              <a:gd name="T7" fmla="*/ 86 h 133"/>
              <a:gd name="T8" fmla="*/ 21 w 100"/>
              <a:gd name="T9" fmla="*/ 133 h 133"/>
              <a:gd name="T10" fmla="*/ 0 w 100"/>
              <a:gd name="T11" fmla="*/ 133 h 133"/>
              <a:gd name="T12" fmla="*/ 0 w 100"/>
              <a:gd name="T13" fmla="*/ 0 h 133"/>
              <a:gd name="T14" fmla="*/ 44 w 100"/>
              <a:gd name="T15" fmla="*/ 0 h 133"/>
              <a:gd name="T16" fmla="*/ 95 w 100"/>
              <a:gd name="T17" fmla="*/ 43 h 133"/>
              <a:gd name="T18" fmla="*/ 68 w 100"/>
              <a:gd name="T19" fmla="*/ 82 h 133"/>
              <a:gd name="T20" fmla="*/ 100 w 100"/>
              <a:gd name="T21" fmla="*/ 133 h 133"/>
              <a:gd name="T22" fmla="*/ 76 w 100"/>
              <a:gd name="T23" fmla="*/ 133 h 133"/>
              <a:gd name="T24" fmla="*/ 46 w 100"/>
              <a:gd name="T25" fmla="*/ 67 h 133"/>
              <a:gd name="T26" fmla="*/ 73 w 100"/>
              <a:gd name="T27" fmla="*/ 43 h 133"/>
              <a:gd name="T28" fmla="*/ 46 w 100"/>
              <a:gd name="T29" fmla="*/ 20 h 133"/>
              <a:gd name="T30" fmla="*/ 21 w 100"/>
              <a:gd name="T31" fmla="*/ 20 h 133"/>
              <a:gd name="T32" fmla="*/ 21 w 100"/>
              <a:gd name="T33" fmla="*/ 67 h 133"/>
              <a:gd name="T34" fmla="*/ 46 w 100"/>
              <a:gd name="T35"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33">
                <a:moveTo>
                  <a:pt x="76" y="133"/>
                </a:moveTo>
                <a:cubicBezTo>
                  <a:pt x="48" y="86"/>
                  <a:pt x="48" y="86"/>
                  <a:pt x="48" y="86"/>
                </a:cubicBezTo>
                <a:cubicBezTo>
                  <a:pt x="44" y="86"/>
                  <a:pt x="44" y="86"/>
                  <a:pt x="44" y="86"/>
                </a:cubicBezTo>
                <a:cubicBezTo>
                  <a:pt x="21" y="86"/>
                  <a:pt x="21" y="86"/>
                  <a:pt x="21" y="86"/>
                </a:cubicBezTo>
                <a:cubicBezTo>
                  <a:pt x="21" y="133"/>
                  <a:pt x="21" y="133"/>
                  <a:pt x="21" y="133"/>
                </a:cubicBezTo>
                <a:cubicBezTo>
                  <a:pt x="0" y="133"/>
                  <a:pt x="0" y="133"/>
                  <a:pt x="0" y="133"/>
                </a:cubicBezTo>
                <a:cubicBezTo>
                  <a:pt x="0" y="0"/>
                  <a:pt x="0" y="0"/>
                  <a:pt x="0" y="0"/>
                </a:cubicBezTo>
                <a:cubicBezTo>
                  <a:pt x="44" y="0"/>
                  <a:pt x="44" y="0"/>
                  <a:pt x="44" y="0"/>
                </a:cubicBezTo>
                <a:cubicBezTo>
                  <a:pt x="76" y="0"/>
                  <a:pt x="95" y="17"/>
                  <a:pt x="95" y="43"/>
                </a:cubicBezTo>
                <a:cubicBezTo>
                  <a:pt x="95" y="62"/>
                  <a:pt x="85" y="76"/>
                  <a:pt x="68" y="82"/>
                </a:cubicBezTo>
                <a:cubicBezTo>
                  <a:pt x="100" y="133"/>
                  <a:pt x="100" y="133"/>
                  <a:pt x="100" y="133"/>
                </a:cubicBezTo>
                <a:lnTo>
                  <a:pt x="76" y="133"/>
                </a:lnTo>
                <a:close/>
                <a:moveTo>
                  <a:pt x="46" y="67"/>
                </a:moveTo>
                <a:cubicBezTo>
                  <a:pt x="64" y="67"/>
                  <a:pt x="73" y="57"/>
                  <a:pt x="73" y="43"/>
                </a:cubicBezTo>
                <a:cubicBezTo>
                  <a:pt x="73" y="30"/>
                  <a:pt x="64" y="20"/>
                  <a:pt x="46" y="20"/>
                </a:cubicBezTo>
                <a:cubicBezTo>
                  <a:pt x="21" y="20"/>
                  <a:pt x="21" y="20"/>
                  <a:pt x="21" y="20"/>
                </a:cubicBezTo>
                <a:cubicBezTo>
                  <a:pt x="21" y="67"/>
                  <a:pt x="21" y="67"/>
                  <a:pt x="21" y="67"/>
                </a:cubicBezTo>
                <a:lnTo>
                  <a:pt x="46"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3" name="Freeform 63"/>
          <p:cNvSpPr>
            <a:spLocks noEditPoints="1"/>
          </p:cNvSpPr>
          <p:nvPr userDrawn="1"/>
        </p:nvSpPr>
        <p:spPr bwMode="auto">
          <a:xfrm>
            <a:off x="6872938" y="3444822"/>
            <a:ext cx="147451" cy="147451"/>
          </a:xfrm>
          <a:custGeom>
            <a:avLst/>
            <a:gdLst>
              <a:gd name="T0" fmla="*/ 98 w 133"/>
              <a:gd name="T1" fmla="*/ 103 h 133"/>
              <a:gd name="T2" fmla="*/ 35 w 133"/>
              <a:gd name="T3" fmla="*/ 103 h 133"/>
              <a:gd name="T4" fmla="*/ 23 w 133"/>
              <a:gd name="T5" fmla="*/ 133 h 133"/>
              <a:gd name="T6" fmla="*/ 0 w 133"/>
              <a:gd name="T7" fmla="*/ 133 h 133"/>
              <a:gd name="T8" fmla="*/ 57 w 133"/>
              <a:gd name="T9" fmla="*/ 0 h 133"/>
              <a:gd name="T10" fmla="*/ 76 w 133"/>
              <a:gd name="T11" fmla="*/ 0 h 133"/>
              <a:gd name="T12" fmla="*/ 133 w 133"/>
              <a:gd name="T13" fmla="*/ 133 h 133"/>
              <a:gd name="T14" fmla="*/ 110 w 133"/>
              <a:gd name="T15" fmla="*/ 133 h 133"/>
              <a:gd name="T16" fmla="*/ 98 w 133"/>
              <a:gd name="T17" fmla="*/ 103 h 133"/>
              <a:gd name="T18" fmla="*/ 90 w 133"/>
              <a:gd name="T19" fmla="*/ 85 h 133"/>
              <a:gd name="T20" fmla="*/ 73 w 133"/>
              <a:gd name="T21" fmla="*/ 43 h 133"/>
              <a:gd name="T22" fmla="*/ 67 w 133"/>
              <a:gd name="T23" fmla="*/ 26 h 133"/>
              <a:gd name="T24" fmla="*/ 66 w 133"/>
              <a:gd name="T25" fmla="*/ 26 h 133"/>
              <a:gd name="T26" fmla="*/ 60 w 133"/>
              <a:gd name="T27" fmla="*/ 43 h 133"/>
              <a:gd name="T28" fmla="*/ 43 w 133"/>
              <a:gd name="T29" fmla="*/ 85 h 133"/>
              <a:gd name="T30" fmla="*/ 90 w 133"/>
              <a:gd name="T31" fmla="*/ 8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3" h="133">
                <a:moveTo>
                  <a:pt x="98" y="103"/>
                </a:moveTo>
                <a:cubicBezTo>
                  <a:pt x="35" y="103"/>
                  <a:pt x="35" y="103"/>
                  <a:pt x="35" y="103"/>
                </a:cubicBezTo>
                <a:cubicBezTo>
                  <a:pt x="23" y="133"/>
                  <a:pt x="23" y="133"/>
                  <a:pt x="23" y="133"/>
                </a:cubicBezTo>
                <a:cubicBezTo>
                  <a:pt x="0" y="133"/>
                  <a:pt x="0" y="133"/>
                  <a:pt x="0" y="133"/>
                </a:cubicBezTo>
                <a:cubicBezTo>
                  <a:pt x="57" y="0"/>
                  <a:pt x="57" y="0"/>
                  <a:pt x="57" y="0"/>
                </a:cubicBezTo>
                <a:cubicBezTo>
                  <a:pt x="76" y="0"/>
                  <a:pt x="76" y="0"/>
                  <a:pt x="76" y="0"/>
                </a:cubicBezTo>
                <a:cubicBezTo>
                  <a:pt x="133" y="133"/>
                  <a:pt x="133" y="133"/>
                  <a:pt x="133" y="133"/>
                </a:cubicBezTo>
                <a:cubicBezTo>
                  <a:pt x="110" y="133"/>
                  <a:pt x="110" y="133"/>
                  <a:pt x="110" y="133"/>
                </a:cubicBezTo>
                <a:lnTo>
                  <a:pt x="98" y="103"/>
                </a:lnTo>
                <a:close/>
                <a:moveTo>
                  <a:pt x="90" y="85"/>
                </a:moveTo>
                <a:cubicBezTo>
                  <a:pt x="73" y="43"/>
                  <a:pt x="73" y="43"/>
                  <a:pt x="73" y="43"/>
                </a:cubicBezTo>
                <a:cubicBezTo>
                  <a:pt x="70" y="36"/>
                  <a:pt x="67" y="26"/>
                  <a:pt x="67" y="26"/>
                </a:cubicBezTo>
                <a:cubicBezTo>
                  <a:pt x="66" y="26"/>
                  <a:pt x="66" y="26"/>
                  <a:pt x="66" y="26"/>
                </a:cubicBezTo>
                <a:cubicBezTo>
                  <a:pt x="66" y="26"/>
                  <a:pt x="63" y="36"/>
                  <a:pt x="60" y="43"/>
                </a:cubicBezTo>
                <a:cubicBezTo>
                  <a:pt x="43" y="85"/>
                  <a:pt x="43" y="85"/>
                  <a:pt x="43" y="85"/>
                </a:cubicBezTo>
                <a:lnTo>
                  <a:pt x="90" y="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4" name="Freeform 64"/>
          <p:cNvSpPr>
            <a:spLocks/>
          </p:cNvSpPr>
          <p:nvPr userDrawn="1"/>
        </p:nvSpPr>
        <p:spPr bwMode="auto">
          <a:xfrm>
            <a:off x="7030250" y="3442943"/>
            <a:ext cx="146512" cy="153087"/>
          </a:xfrm>
          <a:custGeom>
            <a:avLst/>
            <a:gdLst>
              <a:gd name="T0" fmla="*/ 108 w 132"/>
              <a:gd name="T1" fmla="*/ 40 h 138"/>
              <a:gd name="T2" fmla="*/ 69 w 132"/>
              <a:gd name="T3" fmla="*/ 20 h 138"/>
              <a:gd name="T4" fmla="*/ 22 w 132"/>
              <a:gd name="T5" fmla="*/ 69 h 138"/>
              <a:gd name="T6" fmla="*/ 69 w 132"/>
              <a:gd name="T7" fmla="*/ 117 h 138"/>
              <a:gd name="T8" fmla="*/ 111 w 132"/>
              <a:gd name="T9" fmla="*/ 94 h 138"/>
              <a:gd name="T10" fmla="*/ 132 w 132"/>
              <a:gd name="T11" fmla="*/ 99 h 138"/>
              <a:gd name="T12" fmla="*/ 69 w 132"/>
              <a:gd name="T13" fmla="*/ 138 h 138"/>
              <a:gd name="T14" fmla="*/ 0 w 132"/>
              <a:gd name="T15" fmla="*/ 69 h 138"/>
              <a:gd name="T16" fmla="*/ 69 w 132"/>
              <a:gd name="T17" fmla="*/ 0 h 138"/>
              <a:gd name="T18" fmla="*/ 130 w 132"/>
              <a:gd name="T19" fmla="*/ 35 h 138"/>
              <a:gd name="T20" fmla="*/ 108 w 132"/>
              <a:gd name="T21" fmla="*/ 4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138">
                <a:moveTo>
                  <a:pt x="108" y="40"/>
                </a:moveTo>
                <a:cubicBezTo>
                  <a:pt x="100" y="28"/>
                  <a:pt x="85" y="20"/>
                  <a:pt x="69" y="20"/>
                </a:cubicBezTo>
                <a:cubicBezTo>
                  <a:pt x="42" y="20"/>
                  <a:pt x="22" y="40"/>
                  <a:pt x="22" y="69"/>
                </a:cubicBezTo>
                <a:cubicBezTo>
                  <a:pt x="22" y="98"/>
                  <a:pt x="42" y="117"/>
                  <a:pt x="69" y="117"/>
                </a:cubicBezTo>
                <a:cubicBezTo>
                  <a:pt x="87" y="117"/>
                  <a:pt x="103" y="108"/>
                  <a:pt x="111" y="94"/>
                </a:cubicBezTo>
                <a:cubicBezTo>
                  <a:pt x="132" y="99"/>
                  <a:pt x="132" y="99"/>
                  <a:pt x="132" y="99"/>
                </a:cubicBezTo>
                <a:cubicBezTo>
                  <a:pt x="121" y="123"/>
                  <a:pt x="97" y="138"/>
                  <a:pt x="69" y="138"/>
                </a:cubicBezTo>
                <a:cubicBezTo>
                  <a:pt x="31" y="138"/>
                  <a:pt x="0" y="109"/>
                  <a:pt x="0" y="69"/>
                </a:cubicBezTo>
                <a:cubicBezTo>
                  <a:pt x="0" y="29"/>
                  <a:pt x="31" y="0"/>
                  <a:pt x="69" y="0"/>
                </a:cubicBezTo>
                <a:cubicBezTo>
                  <a:pt x="95" y="0"/>
                  <a:pt x="118" y="13"/>
                  <a:pt x="130" y="35"/>
                </a:cubicBezTo>
                <a:lnTo>
                  <a:pt x="108"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5" name="Freeform 65"/>
          <p:cNvSpPr>
            <a:spLocks/>
          </p:cNvSpPr>
          <p:nvPr userDrawn="1"/>
        </p:nvSpPr>
        <p:spPr bwMode="auto">
          <a:xfrm>
            <a:off x="7194607" y="3444822"/>
            <a:ext cx="118805" cy="147451"/>
          </a:xfrm>
          <a:custGeom>
            <a:avLst/>
            <a:gdLst>
              <a:gd name="T0" fmla="*/ 253 w 253"/>
              <a:gd name="T1" fmla="*/ 0 h 314"/>
              <a:gd name="T2" fmla="*/ 253 w 253"/>
              <a:gd name="T3" fmla="*/ 48 h 314"/>
              <a:gd name="T4" fmla="*/ 151 w 253"/>
              <a:gd name="T5" fmla="*/ 48 h 314"/>
              <a:gd name="T6" fmla="*/ 151 w 253"/>
              <a:gd name="T7" fmla="*/ 314 h 314"/>
              <a:gd name="T8" fmla="*/ 102 w 253"/>
              <a:gd name="T9" fmla="*/ 314 h 314"/>
              <a:gd name="T10" fmla="*/ 102 w 253"/>
              <a:gd name="T11" fmla="*/ 48 h 314"/>
              <a:gd name="T12" fmla="*/ 0 w 253"/>
              <a:gd name="T13" fmla="*/ 48 h 314"/>
              <a:gd name="T14" fmla="*/ 0 w 253"/>
              <a:gd name="T15" fmla="*/ 0 h 314"/>
              <a:gd name="T16" fmla="*/ 253 w 253"/>
              <a:gd name="T1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314">
                <a:moveTo>
                  <a:pt x="253" y="0"/>
                </a:moveTo>
                <a:lnTo>
                  <a:pt x="253" y="48"/>
                </a:lnTo>
                <a:lnTo>
                  <a:pt x="151" y="48"/>
                </a:lnTo>
                <a:lnTo>
                  <a:pt x="151" y="314"/>
                </a:lnTo>
                <a:lnTo>
                  <a:pt x="102" y="314"/>
                </a:lnTo>
                <a:lnTo>
                  <a:pt x="102" y="48"/>
                </a:lnTo>
                <a:lnTo>
                  <a:pt x="0" y="48"/>
                </a:lnTo>
                <a:lnTo>
                  <a:pt x="0" y="0"/>
                </a:lnTo>
                <a:lnTo>
                  <a:pt x="25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6" name="Freeform 66"/>
          <p:cNvSpPr>
            <a:spLocks/>
          </p:cNvSpPr>
          <p:nvPr userDrawn="1"/>
        </p:nvSpPr>
        <p:spPr bwMode="auto">
          <a:xfrm>
            <a:off x="5947846" y="2796318"/>
            <a:ext cx="57759" cy="86405"/>
          </a:xfrm>
          <a:custGeom>
            <a:avLst/>
            <a:gdLst>
              <a:gd name="T0" fmla="*/ 46 w 52"/>
              <a:gd name="T1" fmla="*/ 37 h 78"/>
              <a:gd name="T2" fmla="*/ 12 w 52"/>
              <a:gd name="T3" fmla="*/ 24 h 78"/>
              <a:gd name="T4" fmla="*/ 22 w 52"/>
              <a:gd name="T5" fmla="*/ 71 h 78"/>
              <a:gd name="T6" fmla="*/ 35 w 52"/>
              <a:gd name="T7" fmla="*/ 75 h 78"/>
              <a:gd name="T8" fmla="*/ 39 w 52"/>
              <a:gd name="T9" fmla="*/ 61 h 78"/>
              <a:gd name="T10" fmla="*/ 46 w 52"/>
              <a:gd name="T11" fmla="*/ 37 h 78"/>
            </a:gdLst>
            <a:ahLst/>
            <a:cxnLst>
              <a:cxn ang="0">
                <a:pos x="T0" y="T1"/>
              </a:cxn>
              <a:cxn ang="0">
                <a:pos x="T2" y="T3"/>
              </a:cxn>
              <a:cxn ang="0">
                <a:pos x="T4" y="T5"/>
              </a:cxn>
              <a:cxn ang="0">
                <a:pos x="T6" y="T7"/>
              </a:cxn>
              <a:cxn ang="0">
                <a:pos x="T8" y="T9"/>
              </a:cxn>
              <a:cxn ang="0">
                <a:pos x="T10" y="T11"/>
              </a:cxn>
            </a:cxnLst>
            <a:rect l="0" t="0" r="r" b="b"/>
            <a:pathLst>
              <a:path w="52" h="78">
                <a:moveTo>
                  <a:pt x="46" y="37"/>
                </a:moveTo>
                <a:cubicBezTo>
                  <a:pt x="46" y="37"/>
                  <a:pt x="34" y="0"/>
                  <a:pt x="12" y="24"/>
                </a:cubicBezTo>
                <a:cubicBezTo>
                  <a:pt x="12" y="24"/>
                  <a:pt x="0" y="37"/>
                  <a:pt x="22" y="71"/>
                </a:cubicBezTo>
                <a:cubicBezTo>
                  <a:pt x="22" y="71"/>
                  <a:pt x="28" y="78"/>
                  <a:pt x="35" y="75"/>
                </a:cubicBezTo>
                <a:cubicBezTo>
                  <a:pt x="35" y="75"/>
                  <a:pt x="44" y="73"/>
                  <a:pt x="39" y="61"/>
                </a:cubicBezTo>
                <a:cubicBezTo>
                  <a:pt x="39" y="61"/>
                  <a:pt x="52" y="59"/>
                  <a:pt x="46"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7" name="Freeform 67"/>
          <p:cNvSpPr>
            <a:spLocks/>
          </p:cNvSpPr>
          <p:nvPr userDrawn="1"/>
        </p:nvSpPr>
        <p:spPr bwMode="auto">
          <a:xfrm>
            <a:off x="7859076" y="2778472"/>
            <a:ext cx="58699" cy="87344"/>
          </a:xfrm>
          <a:custGeom>
            <a:avLst/>
            <a:gdLst>
              <a:gd name="T0" fmla="*/ 47 w 53"/>
              <a:gd name="T1" fmla="*/ 37 h 79"/>
              <a:gd name="T2" fmla="*/ 12 w 53"/>
              <a:gd name="T3" fmla="*/ 25 h 79"/>
              <a:gd name="T4" fmla="*/ 22 w 53"/>
              <a:gd name="T5" fmla="*/ 71 h 79"/>
              <a:gd name="T6" fmla="*/ 35 w 53"/>
              <a:gd name="T7" fmla="*/ 75 h 79"/>
              <a:gd name="T8" fmla="*/ 39 w 53"/>
              <a:gd name="T9" fmla="*/ 61 h 79"/>
              <a:gd name="T10" fmla="*/ 47 w 53"/>
              <a:gd name="T11" fmla="*/ 37 h 79"/>
            </a:gdLst>
            <a:ahLst/>
            <a:cxnLst>
              <a:cxn ang="0">
                <a:pos x="T0" y="T1"/>
              </a:cxn>
              <a:cxn ang="0">
                <a:pos x="T2" y="T3"/>
              </a:cxn>
              <a:cxn ang="0">
                <a:pos x="T4" y="T5"/>
              </a:cxn>
              <a:cxn ang="0">
                <a:pos x="T6" y="T7"/>
              </a:cxn>
              <a:cxn ang="0">
                <a:pos x="T8" y="T9"/>
              </a:cxn>
              <a:cxn ang="0">
                <a:pos x="T10" y="T11"/>
              </a:cxn>
            </a:cxnLst>
            <a:rect l="0" t="0" r="r" b="b"/>
            <a:pathLst>
              <a:path w="53" h="79">
                <a:moveTo>
                  <a:pt x="47" y="37"/>
                </a:moveTo>
                <a:cubicBezTo>
                  <a:pt x="47" y="37"/>
                  <a:pt x="34" y="0"/>
                  <a:pt x="12" y="25"/>
                </a:cubicBezTo>
                <a:cubicBezTo>
                  <a:pt x="12" y="25"/>
                  <a:pt x="0" y="37"/>
                  <a:pt x="22" y="71"/>
                </a:cubicBezTo>
                <a:cubicBezTo>
                  <a:pt x="22" y="71"/>
                  <a:pt x="28" y="79"/>
                  <a:pt x="35" y="75"/>
                </a:cubicBezTo>
                <a:cubicBezTo>
                  <a:pt x="35" y="75"/>
                  <a:pt x="44" y="73"/>
                  <a:pt x="39" y="61"/>
                </a:cubicBezTo>
                <a:cubicBezTo>
                  <a:pt x="39" y="61"/>
                  <a:pt x="53" y="59"/>
                  <a:pt x="4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89" name="Freeform 68"/>
          <p:cNvSpPr>
            <a:spLocks noEditPoints="1"/>
          </p:cNvSpPr>
          <p:nvPr userDrawn="1"/>
        </p:nvSpPr>
        <p:spPr bwMode="auto">
          <a:xfrm>
            <a:off x="3626196" y="2763915"/>
            <a:ext cx="1357584" cy="647564"/>
          </a:xfrm>
          <a:custGeom>
            <a:avLst/>
            <a:gdLst>
              <a:gd name="T0" fmla="*/ 1157 w 1224"/>
              <a:gd name="T1" fmla="*/ 410 h 584"/>
              <a:gd name="T2" fmla="*/ 1074 w 1224"/>
              <a:gd name="T3" fmla="*/ 271 h 584"/>
              <a:gd name="T4" fmla="*/ 1224 w 1224"/>
              <a:gd name="T5" fmla="*/ 57 h 584"/>
              <a:gd name="T6" fmla="*/ 1133 w 1224"/>
              <a:gd name="T7" fmla="*/ 90 h 584"/>
              <a:gd name="T8" fmla="*/ 1051 w 1224"/>
              <a:gd name="T9" fmla="*/ 267 h 584"/>
              <a:gd name="T10" fmla="*/ 784 w 1224"/>
              <a:gd name="T11" fmla="*/ 429 h 584"/>
              <a:gd name="T12" fmla="*/ 671 w 1224"/>
              <a:gd name="T13" fmla="*/ 383 h 584"/>
              <a:gd name="T14" fmla="*/ 720 w 1224"/>
              <a:gd name="T15" fmla="*/ 348 h 584"/>
              <a:gd name="T16" fmla="*/ 738 w 1224"/>
              <a:gd name="T17" fmla="*/ 299 h 584"/>
              <a:gd name="T18" fmla="*/ 651 w 1224"/>
              <a:gd name="T19" fmla="*/ 352 h 584"/>
              <a:gd name="T20" fmla="*/ 649 w 1224"/>
              <a:gd name="T21" fmla="*/ 371 h 584"/>
              <a:gd name="T22" fmla="*/ 521 w 1224"/>
              <a:gd name="T23" fmla="*/ 408 h 584"/>
              <a:gd name="T24" fmla="*/ 223 w 1224"/>
              <a:gd name="T25" fmla="*/ 291 h 584"/>
              <a:gd name="T26" fmla="*/ 376 w 1224"/>
              <a:gd name="T27" fmla="*/ 135 h 584"/>
              <a:gd name="T28" fmla="*/ 344 w 1224"/>
              <a:gd name="T29" fmla="*/ 82 h 584"/>
              <a:gd name="T30" fmla="*/ 48 w 1224"/>
              <a:gd name="T31" fmla="*/ 408 h 584"/>
              <a:gd name="T32" fmla="*/ 64 w 1224"/>
              <a:gd name="T33" fmla="*/ 566 h 584"/>
              <a:gd name="T34" fmla="*/ 181 w 1224"/>
              <a:gd name="T35" fmla="*/ 334 h 584"/>
              <a:gd name="T36" fmla="*/ 196 w 1224"/>
              <a:gd name="T37" fmla="*/ 308 h 584"/>
              <a:gd name="T38" fmla="*/ 281 w 1224"/>
              <a:gd name="T39" fmla="*/ 370 h 584"/>
              <a:gd name="T40" fmla="*/ 649 w 1224"/>
              <a:gd name="T41" fmla="*/ 394 h 584"/>
              <a:gd name="T42" fmla="*/ 877 w 1224"/>
              <a:gd name="T43" fmla="*/ 413 h 584"/>
              <a:gd name="T44" fmla="*/ 1050 w 1224"/>
              <a:gd name="T45" fmla="*/ 292 h 584"/>
              <a:gd name="T46" fmla="*/ 1081 w 1224"/>
              <a:gd name="T47" fmla="*/ 387 h 584"/>
              <a:gd name="T48" fmla="*/ 1154 w 1224"/>
              <a:gd name="T49" fmla="*/ 427 h 584"/>
              <a:gd name="T50" fmla="*/ 1157 w 1224"/>
              <a:gd name="T51" fmla="*/ 410 h 584"/>
              <a:gd name="T52" fmla="*/ 1084 w 1224"/>
              <a:gd name="T53" fmla="*/ 218 h 584"/>
              <a:gd name="T54" fmla="*/ 1189 w 1224"/>
              <a:gd name="T55" fmla="*/ 66 h 584"/>
              <a:gd name="T56" fmla="*/ 1169 w 1224"/>
              <a:gd name="T57" fmla="*/ 133 h 584"/>
              <a:gd name="T58" fmla="*/ 1079 w 1224"/>
              <a:gd name="T59" fmla="*/ 240 h 584"/>
              <a:gd name="T60" fmla="*/ 1084 w 1224"/>
              <a:gd name="T61" fmla="*/ 218 h 584"/>
              <a:gd name="T62" fmla="*/ 677 w 1224"/>
              <a:gd name="T63" fmla="*/ 350 h 584"/>
              <a:gd name="T64" fmla="*/ 722 w 1224"/>
              <a:gd name="T65" fmla="*/ 316 h 584"/>
              <a:gd name="T66" fmla="*/ 674 w 1224"/>
              <a:gd name="T67" fmla="*/ 356 h 584"/>
              <a:gd name="T68" fmla="*/ 677 w 1224"/>
              <a:gd name="T69" fmla="*/ 350 h 584"/>
              <a:gd name="T70" fmla="*/ 196 w 1224"/>
              <a:gd name="T71" fmla="*/ 272 h 584"/>
              <a:gd name="T72" fmla="*/ 171 w 1224"/>
              <a:gd name="T73" fmla="*/ 251 h 584"/>
              <a:gd name="T74" fmla="*/ 165 w 1224"/>
              <a:gd name="T75" fmla="*/ 276 h 584"/>
              <a:gd name="T76" fmla="*/ 162 w 1224"/>
              <a:gd name="T77" fmla="*/ 321 h 584"/>
              <a:gd name="T78" fmla="*/ 163 w 1224"/>
              <a:gd name="T79" fmla="*/ 321 h 584"/>
              <a:gd name="T80" fmla="*/ 88 w 1224"/>
              <a:gd name="T81" fmla="*/ 518 h 584"/>
              <a:gd name="T82" fmla="*/ 62 w 1224"/>
              <a:gd name="T83" fmla="*/ 535 h 584"/>
              <a:gd name="T84" fmla="*/ 70 w 1224"/>
              <a:gd name="T85" fmla="*/ 427 h 584"/>
              <a:gd name="T86" fmla="*/ 312 w 1224"/>
              <a:gd name="T87" fmla="*/ 114 h 584"/>
              <a:gd name="T88" fmla="*/ 348 w 1224"/>
              <a:gd name="T89" fmla="*/ 141 h 584"/>
              <a:gd name="T90" fmla="*/ 196 w 1224"/>
              <a:gd name="T91" fmla="*/ 272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24" h="584">
                <a:moveTo>
                  <a:pt x="1157" y="410"/>
                </a:moveTo>
                <a:cubicBezTo>
                  <a:pt x="1080" y="389"/>
                  <a:pt x="1071" y="320"/>
                  <a:pt x="1074" y="271"/>
                </a:cubicBezTo>
                <a:cubicBezTo>
                  <a:pt x="1210" y="148"/>
                  <a:pt x="1224" y="57"/>
                  <a:pt x="1224" y="57"/>
                </a:cubicBezTo>
                <a:cubicBezTo>
                  <a:pt x="1214" y="0"/>
                  <a:pt x="1133" y="90"/>
                  <a:pt x="1133" y="90"/>
                </a:cubicBezTo>
                <a:cubicBezTo>
                  <a:pt x="1075" y="159"/>
                  <a:pt x="1055" y="219"/>
                  <a:pt x="1051" y="267"/>
                </a:cubicBezTo>
                <a:cubicBezTo>
                  <a:pt x="907" y="403"/>
                  <a:pt x="784" y="429"/>
                  <a:pt x="784" y="429"/>
                </a:cubicBezTo>
                <a:cubicBezTo>
                  <a:pt x="720" y="448"/>
                  <a:pt x="676" y="419"/>
                  <a:pt x="671" y="383"/>
                </a:cubicBezTo>
                <a:cubicBezTo>
                  <a:pt x="703" y="365"/>
                  <a:pt x="720" y="348"/>
                  <a:pt x="720" y="348"/>
                </a:cubicBezTo>
                <a:cubicBezTo>
                  <a:pt x="762" y="320"/>
                  <a:pt x="738" y="299"/>
                  <a:pt x="738" y="299"/>
                </a:cubicBezTo>
                <a:cubicBezTo>
                  <a:pt x="684" y="250"/>
                  <a:pt x="651" y="352"/>
                  <a:pt x="651" y="352"/>
                </a:cubicBezTo>
                <a:cubicBezTo>
                  <a:pt x="650" y="359"/>
                  <a:pt x="649" y="365"/>
                  <a:pt x="649" y="371"/>
                </a:cubicBezTo>
                <a:cubicBezTo>
                  <a:pt x="583" y="406"/>
                  <a:pt x="521" y="408"/>
                  <a:pt x="521" y="408"/>
                </a:cubicBezTo>
                <a:cubicBezTo>
                  <a:pt x="322" y="404"/>
                  <a:pt x="223" y="291"/>
                  <a:pt x="223" y="291"/>
                </a:cubicBezTo>
                <a:cubicBezTo>
                  <a:pt x="334" y="235"/>
                  <a:pt x="376" y="135"/>
                  <a:pt x="376" y="135"/>
                </a:cubicBezTo>
                <a:cubicBezTo>
                  <a:pt x="394" y="80"/>
                  <a:pt x="344" y="82"/>
                  <a:pt x="344" y="82"/>
                </a:cubicBezTo>
                <a:cubicBezTo>
                  <a:pt x="166" y="102"/>
                  <a:pt x="48" y="408"/>
                  <a:pt x="48" y="408"/>
                </a:cubicBezTo>
                <a:cubicBezTo>
                  <a:pt x="0" y="546"/>
                  <a:pt x="64" y="566"/>
                  <a:pt x="64" y="566"/>
                </a:cubicBezTo>
                <a:cubicBezTo>
                  <a:pt x="118" y="584"/>
                  <a:pt x="181" y="334"/>
                  <a:pt x="181" y="334"/>
                </a:cubicBezTo>
                <a:cubicBezTo>
                  <a:pt x="185" y="300"/>
                  <a:pt x="196" y="308"/>
                  <a:pt x="196" y="308"/>
                </a:cubicBezTo>
                <a:cubicBezTo>
                  <a:pt x="203" y="322"/>
                  <a:pt x="281" y="370"/>
                  <a:pt x="281" y="370"/>
                </a:cubicBezTo>
                <a:cubicBezTo>
                  <a:pt x="446" y="457"/>
                  <a:pt x="574" y="429"/>
                  <a:pt x="649" y="394"/>
                </a:cubicBezTo>
                <a:cubicBezTo>
                  <a:pt x="659" y="525"/>
                  <a:pt x="877" y="413"/>
                  <a:pt x="877" y="413"/>
                </a:cubicBezTo>
                <a:cubicBezTo>
                  <a:pt x="948" y="371"/>
                  <a:pt x="1005" y="330"/>
                  <a:pt x="1050" y="292"/>
                </a:cubicBezTo>
                <a:cubicBezTo>
                  <a:pt x="1053" y="352"/>
                  <a:pt x="1081" y="387"/>
                  <a:pt x="1081" y="387"/>
                </a:cubicBezTo>
                <a:cubicBezTo>
                  <a:pt x="1129" y="439"/>
                  <a:pt x="1154" y="427"/>
                  <a:pt x="1154" y="427"/>
                </a:cubicBezTo>
                <a:cubicBezTo>
                  <a:pt x="1170" y="418"/>
                  <a:pt x="1157" y="410"/>
                  <a:pt x="1157" y="410"/>
                </a:cubicBezTo>
                <a:moveTo>
                  <a:pt x="1084" y="218"/>
                </a:moveTo>
                <a:cubicBezTo>
                  <a:pt x="1146" y="81"/>
                  <a:pt x="1189" y="66"/>
                  <a:pt x="1189" y="66"/>
                </a:cubicBezTo>
                <a:cubicBezTo>
                  <a:pt x="1222" y="55"/>
                  <a:pt x="1169" y="133"/>
                  <a:pt x="1169" y="133"/>
                </a:cubicBezTo>
                <a:cubicBezTo>
                  <a:pt x="1139" y="174"/>
                  <a:pt x="1108" y="209"/>
                  <a:pt x="1079" y="240"/>
                </a:cubicBezTo>
                <a:cubicBezTo>
                  <a:pt x="1081" y="226"/>
                  <a:pt x="1084" y="218"/>
                  <a:pt x="1084" y="218"/>
                </a:cubicBezTo>
                <a:moveTo>
                  <a:pt x="677" y="350"/>
                </a:moveTo>
                <a:cubicBezTo>
                  <a:pt x="701" y="302"/>
                  <a:pt x="722" y="316"/>
                  <a:pt x="722" y="316"/>
                </a:cubicBezTo>
                <a:cubicBezTo>
                  <a:pt x="706" y="332"/>
                  <a:pt x="690" y="345"/>
                  <a:pt x="674" y="356"/>
                </a:cubicBezTo>
                <a:cubicBezTo>
                  <a:pt x="675" y="354"/>
                  <a:pt x="675" y="352"/>
                  <a:pt x="677" y="350"/>
                </a:cubicBezTo>
                <a:moveTo>
                  <a:pt x="196" y="272"/>
                </a:moveTo>
                <a:cubicBezTo>
                  <a:pt x="196" y="272"/>
                  <a:pt x="205" y="227"/>
                  <a:pt x="171" y="251"/>
                </a:cubicBezTo>
                <a:cubicBezTo>
                  <a:pt x="171" y="251"/>
                  <a:pt x="153" y="261"/>
                  <a:pt x="165" y="276"/>
                </a:cubicBezTo>
                <a:cubicBezTo>
                  <a:pt x="165" y="276"/>
                  <a:pt x="136" y="277"/>
                  <a:pt x="162" y="321"/>
                </a:cubicBezTo>
                <a:cubicBezTo>
                  <a:pt x="163" y="321"/>
                  <a:pt x="163" y="321"/>
                  <a:pt x="163" y="321"/>
                </a:cubicBezTo>
                <a:cubicBezTo>
                  <a:pt x="163" y="321"/>
                  <a:pt x="128" y="445"/>
                  <a:pt x="88" y="518"/>
                </a:cubicBezTo>
                <a:cubicBezTo>
                  <a:pt x="88" y="518"/>
                  <a:pt x="70" y="553"/>
                  <a:pt x="62" y="535"/>
                </a:cubicBezTo>
                <a:cubicBezTo>
                  <a:pt x="62" y="535"/>
                  <a:pt x="49" y="506"/>
                  <a:pt x="70" y="427"/>
                </a:cubicBezTo>
                <a:cubicBezTo>
                  <a:pt x="70" y="427"/>
                  <a:pt x="145" y="169"/>
                  <a:pt x="312" y="114"/>
                </a:cubicBezTo>
                <a:cubicBezTo>
                  <a:pt x="312" y="114"/>
                  <a:pt x="380" y="90"/>
                  <a:pt x="348" y="141"/>
                </a:cubicBezTo>
                <a:cubicBezTo>
                  <a:pt x="348" y="141"/>
                  <a:pt x="269" y="267"/>
                  <a:pt x="196" y="2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6" name="Freeform 69"/>
          <p:cNvSpPr>
            <a:spLocks noEditPoints="1"/>
          </p:cNvSpPr>
          <p:nvPr userDrawn="1"/>
        </p:nvSpPr>
        <p:spPr bwMode="auto">
          <a:xfrm>
            <a:off x="4940578" y="2811812"/>
            <a:ext cx="1859105" cy="540968"/>
          </a:xfrm>
          <a:custGeom>
            <a:avLst/>
            <a:gdLst>
              <a:gd name="T0" fmla="*/ 1478 w 1676"/>
              <a:gd name="T1" fmla="*/ 197 h 488"/>
              <a:gd name="T2" fmla="*/ 1458 w 1676"/>
              <a:gd name="T3" fmla="*/ 178 h 488"/>
              <a:gd name="T4" fmla="*/ 1233 w 1676"/>
              <a:gd name="T5" fmla="*/ 133 h 488"/>
              <a:gd name="T6" fmla="*/ 1160 w 1676"/>
              <a:gd name="T7" fmla="*/ 129 h 488"/>
              <a:gd name="T8" fmla="*/ 1126 w 1676"/>
              <a:gd name="T9" fmla="*/ 147 h 488"/>
              <a:gd name="T10" fmla="*/ 1160 w 1676"/>
              <a:gd name="T11" fmla="*/ 163 h 488"/>
              <a:gd name="T12" fmla="*/ 1258 w 1676"/>
              <a:gd name="T13" fmla="*/ 204 h 488"/>
              <a:gd name="T14" fmla="*/ 1160 w 1676"/>
              <a:gd name="T15" fmla="*/ 255 h 488"/>
              <a:gd name="T16" fmla="*/ 1085 w 1676"/>
              <a:gd name="T17" fmla="*/ 224 h 488"/>
              <a:gd name="T18" fmla="*/ 1085 w 1676"/>
              <a:gd name="T19" fmla="*/ 197 h 488"/>
              <a:gd name="T20" fmla="*/ 1075 w 1676"/>
              <a:gd name="T21" fmla="*/ 180 h 488"/>
              <a:gd name="T22" fmla="*/ 1056 w 1676"/>
              <a:gd name="T23" fmla="*/ 191 h 488"/>
              <a:gd name="T24" fmla="*/ 846 w 1676"/>
              <a:gd name="T25" fmla="*/ 255 h 488"/>
              <a:gd name="T26" fmla="*/ 824 w 1676"/>
              <a:gd name="T27" fmla="*/ 175 h 488"/>
              <a:gd name="T28" fmla="*/ 827 w 1676"/>
              <a:gd name="T29" fmla="*/ 131 h 488"/>
              <a:gd name="T30" fmla="*/ 811 w 1676"/>
              <a:gd name="T31" fmla="*/ 150 h 488"/>
              <a:gd name="T32" fmla="*/ 574 w 1676"/>
              <a:gd name="T33" fmla="*/ 305 h 488"/>
              <a:gd name="T34" fmla="*/ 568 w 1676"/>
              <a:gd name="T35" fmla="*/ 189 h 488"/>
              <a:gd name="T36" fmla="*/ 661 w 1676"/>
              <a:gd name="T37" fmla="*/ 90 h 488"/>
              <a:gd name="T38" fmla="*/ 795 w 1676"/>
              <a:gd name="T39" fmla="*/ 18 h 488"/>
              <a:gd name="T40" fmla="*/ 800 w 1676"/>
              <a:gd name="T41" fmla="*/ 6 h 488"/>
              <a:gd name="T42" fmla="*/ 800 w 1676"/>
              <a:gd name="T43" fmla="*/ 7 h 488"/>
              <a:gd name="T44" fmla="*/ 776 w 1676"/>
              <a:gd name="T45" fmla="*/ 5 h 488"/>
              <a:gd name="T46" fmla="*/ 664 w 1676"/>
              <a:gd name="T47" fmla="*/ 61 h 488"/>
              <a:gd name="T48" fmla="*/ 646 w 1676"/>
              <a:gd name="T49" fmla="*/ 25 h 488"/>
              <a:gd name="T50" fmla="*/ 556 w 1676"/>
              <a:gd name="T51" fmla="*/ 158 h 488"/>
              <a:gd name="T52" fmla="*/ 284 w 1676"/>
              <a:gd name="T53" fmla="*/ 332 h 488"/>
              <a:gd name="T54" fmla="*/ 250 w 1676"/>
              <a:gd name="T55" fmla="*/ 238 h 488"/>
              <a:gd name="T56" fmla="*/ 236 w 1676"/>
              <a:gd name="T57" fmla="*/ 224 h 488"/>
              <a:gd name="T58" fmla="*/ 208 w 1676"/>
              <a:gd name="T59" fmla="*/ 246 h 488"/>
              <a:gd name="T60" fmla="*/ 163 w 1676"/>
              <a:gd name="T61" fmla="*/ 287 h 488"/>
              <a:gd name="T62" fmla="*/ 177 w 1676"/>
              <a:gd name="T63" fmla="*/ 186 h 488"/>
              <a:gd name="T64" fmla="*/ 47 w 1676"/>
              <a:gd name="T65" fmla="*/ 248 h 488"/>
              <a:gd name="T66" fmla="*/ 39 w 1676"/>
              <a:gd name="T67" fmla="*/ 350 h 488"/>
              <a:gd name="T68" fmla="*/ 225 w 1676"/>
              <a:gd name="T69" fmla="*/ 260 h 488"/>
              <a:gd name="T70" fmla="*/ 230 w 1676"/>
              <a:gd name="T71" fmla="*/ 257 h 488"/>
              <a:gd name="T72" fmla="*/ 340 w 1676"/>
              <a:gd name="T73" fmla="*/ 348 h 488"/>
              <a:gd name="T74" fmla="*/ 524 w 1676"/>
              <a:gd name="T75" fmla="*/ 221 h 488"/>
              <a:gd name="T76" fmla="*/ 791 w 1676"/>
              <a:gd name="T77" fmla="*/ 205 h 488"/>
              <a:gd name="T78" fmla="*/ 945 w 1676"/>
              <a:gd name="T79" fmla="*/ 277 h 488"/>
              <a:gd name="T80" fmla="*/ 1059 w 1676"/>
              <a:gd name="T81" fmla="*/ 223 h 488"/>
              <a:gd name="T82" fmla="*/ 1173 w 1676"/>
              <a:gd name="T83" fmla="*/ 283 h 488"/>
              <a:gd name="T84" fmla="*/ 1272 w 1676"/>
              <a:gd name="T85" fmla="*/ 228 h 488"/>
              <a:gd name="T86" fmla="*/ 1247 w 1676"/>
              <a:gd name="T87" fmla="*/ 161 h 488"/>
              <a:gd name="T88" fmla="*/ 1443 w 1676"/>
              <a:gd name="T89" fmla="*/ 220 h 488"/>
              <a:gd name="T90" fmla="*/ 1432 w 1676"/>
              <a:gd name="T91" fmla="*/ 278 h 488"/>
              <a:gd name="T92" fmla="*/ 1481 w 1676"/>
              <a:gd name="T93" fmla="*/ 221 h 488"/>
              <a:gd name="T94" fmla="*/ 1609 w 1676"/>
              <a:gd name="T95" fmla="*/ 168 h 488"/>
              <a:gd name="T96" fmla="*/ 1597 w 1676"/>
              <a:gd name="T97" fmla="*/ 240 h 488"/>
              <a:gd name="T98" fmla="*/ 1587 w 1676"/>
              <a:gd name="T99" fmla="*/ 278 h 488"/>
              <a:gd name="T100" fmla="*/ 1635 w 1676"/>
              <a:gd name="T101" fmla="*/ 145 h 488"/>
              <a:gd name="T102" fmla="*/ 1478 w 1676"/>
              <a:gd name="T103" fmla="*/ 197 h 488"/>
              <a:gd name="T104" fmla="*/ 55 w 1676"/>
              <a:gd name="T105" fmla="*/ 301 h 488"/>
              <a:gd name="T106" fmla="*/ 127 w 1676"/>
              <a:gd name="T107" fmla="*/ 207 h 488"/>
              <a:gd name="T108" fmla="*/ 139 w 1676"/>
              <a:gd name="T109" fmla="*/ 301 h 488"/>
              <a:gd name="T110" fmla="*/ 55 w 1676"/>
              <a:gd name="T111" fmla="*/ 301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76" h="488">
                <a:moveTo>
                  <a:pt x="1478" y="197"/>
                </a:moveTo>
                <a:cubicBezTo>
                  <a:pt x="1478" y="197"/>
                  <a:pt x="1472" y="204"/>
                  <a:pt x="1458" y="178"/>
                </a:cubicBezTo>
                <a:cubicBezTo>
                  <a:pt x="1458" y="178"/>
                  <a:pt x="1427" y="120"/>
                  <a:pt x="1233" y="133"/>
                </a:cubicBezTo>
                <a:cubicBezTo>
                  <a:pt x="1233" y="133"/>
                  <a:pt x="1191" y="134"/>
                  <a:pt x="1160" y="129"/>
                </a:cubicBezTo>
                <a:cubicBezTo>
                  <a:pt x="1160" y="129"/>
                  <a:pt x="1130" y="122"/>
                  <a:pt x="1126" y="147"/>
                </a:cubicBezTo>
                <a:cubicBezTo>
                  <a:pt x="1126" y="147"/>
                  <a:pt x="1124" y="164"/>
                  <a:pt x="1160" y="163"/>
                </a:cubicBezTo>
                <a:cubicBezTo>
                  <a:pt x="1160" y="163"/>
                  <a:pt x="1256" y="148"/>
                  <a:pt x="1258" y="204"/>
                </a:cubicBezTo>
                <a:cubicBezTo>
                  <a:pt x="1258" y="204"/>
                  <a:pt x="1257" y="250"/>
                  <a:pt x="1160" y="255"/>
                </a:cubicBezTo>
                <a:cubicBezTo>
                  <a:pt x="1160" y="255"/>
                  <a:pt x="1097" y="258"/>
                  <a:pt x="1085" y="224"/>
                </a:cubicBezTo>
                <a:cubicBezTo>
                  <a:pt x="1085" y="224"/>
                  <a:pt x="1080" y="220"/>
                  <a:pt x="1085" y="197"/>
                </a:cubicBezTo>
                <a:cubicBezTo>
                  <a:pt x="1085" y="197"/>
                  <a:pt x="1093" y="180"/>
                  <a:pt x="1075" y="180"/>
                </a:cubicBezTo>
                <a:cubicBezTo>
                  <a:pt x="1075" y="180"/>
                  <a:pt x="1064" y="173"/>
                  <a:pt x="1056" y="191"/>
                </a:cubicBezTo>
                <a:cubicBezTo>
                  <a:pt x="1056" y="191"/>
                  <a:pt x="940" y="284"/>
                  <a:pt x="846" y="255"/>
                </a:cubicBezTo>
                <a:cubicBezTo>
                  <a:pt x="846" y="255"/>
                  <a:pt x="800" y="239"/>
                  <a:pt x="824" y="175"/>
                </a:cubicBezTo>
                <a:cubicBezTo>
                  <a:pt x="824" y="175"/>
                  <a:pt x="849" y="131"/>
                  <a:pt x="827" y="131"/>
                </a:cubicBezTo>
                <a:cubicBezTo>
                  <a:pt x="827" y="131"/>
                  <a:pt x="816" y="129"/>
                  <a:pt x="811" y="150"/>
                </a:cubicBezTo>
                <a:cubicBezTo>
                  <a:pt x="811" y="150"/>
                  <a:pt x="692" y="302"/>
                  <a:pt x="574" y="305"/>
                </a:cubicBezTo>
                <a:cubicBezTo>
                  <a:pt x="574" y="305"/>
                  <a:pt x="503" y="315"/>
                  <a:pt x="568" y="189"/>
                </a:cubicBezTo>
                <a:cubicBezTo>
                  <a:pt x="568" y="189"/>
                  <a:pt x="605" y="122"/>
                  <a:pt x="661" y="90"/>
                </a:cubicBezTo>
                <a:cubicBezTo>
                  <a:pt x="661" y="90"/>
                  <a:pt x="793" y="20"/>
                  <a:pt x="795" y="18"/>
                </a:cubicBezTo>
                <a:cubicBezTo>
                  <a:pt x="798" y="15"/>
                  <a:pt x="805" y="10"/>
                  <a:pt x="800" y="6"/>
                </a:cubicBezTo>
                <a:cubicBezTo>
                  <a:pt x="800" y="7"/>
                  <a:pt x="800" y="7"/>
                  <a:pt x="800" y="7"/>
                </a:cubicBezTo>
                <a:cubicBezTo>
                  <a:pt x="800" y="7"/>
                  <a:pt x="790" y="0"/>
                  <a:pt x="776" y="5"/>
                </a:cubicBezTo>
                <a:cubicBezTo>
                  <a:pt x="664" y="61"/>
                  <a:pt x="664" y="61"/>
                  <a:pt x="664" y="61"/>
                </a:cubicBezTo>
                <a:cubicBezTo>
                  <a:pt x="664" y="61"/>
                  <a:pt x="677" y="13"/>
                  <a:pt x="646" y="25"/>
                </a:cubicBezTo>
                <a:cubicBezTo>
                  <a:pt x="646" y="25"/>
                  <a:pt x="605" y="62"/>
                  <a:pt x="556" y="158"/>
                </a:cubicBezTo>
                <a:cubicBezTo>
                  <a:pt x="556" y="158"/>
                  <a:pt x="373" y="342"/>
                  <a:pt x="284" y="332"/>
                </a:cubicBezTo>
                <a:cubicBezTo>
                  <a:pt x="284" y="332"/>
                  <a:pt x="227" y="335"/>
                  <a:pt x="250" y="238"/>
                </a:cubicBezTo>
                <a:cubicBezTo>
                  <a:pt x="250" y="238"/>
                  <a:pt x="253" y="228"/>
                  <a:pt x="236" y="224"/>
                </a:cubicBezTo>
                <a:cubicBezTo>
                  <a:pt x="236" y="224"/>
                  <a:pt x="225" y="220"/>
                  <a:pt x="208" y="246"/>
                </a:cubicBezTo>
                <a:cubicBezTo>
                  <a:pt x="208" y="246"/>
                  <a:pt x="196" y="269"/>
                  <a:pt x="163" y="287"/>
                </a:cubicBezTo>
                <a:cubicBezTo>
                  <a:pt x="163" y="287"/>
                  <a:pt x="220" y="225"/>
                  <a:pt x="177" y="186"/>
                </a:cubicBezTo>
                <a:cubicBezTo>
                  <a:pt x="177" y="186"/>
                  <a:pt x="124" y="140"/>
                  <a:pt x="47" y="248"/>
                </a:cubicBezTo>
                <a:cubicBezTo>
                  <a:pt x="47" y="248"/>
                  <a:pt x="0" y="322"/>
                  <a:pt x="39" y="350"/>
                </a:cubicBezTo>
                <a:cubicBezTo>
                  <a:pt x="39" y="350"/>
                  <a:pt x="82" y="387"/>
                  <a:pt x="225" y="260"/>
                </a:cubicBezTo>
                <a:cubicBezTo>
                  <a:pt x="230" y="257"/>
                  <a:pt x="230" y="257"/>
                  <a:pt x="230" y="257"/>
                </a:cubicBezTo>
                <a:cubicBezTo>
                  <a:pt x="230" y="257"/>
                  <a:pt x="188" y="398"/>
                  <a:pt x="340" y="348"/>
                </a:cubicBezTo>
                <a:cubicBezTo>
                  <a:pt x="340" y="348"/>
                  <a:pt x="433" y="312"/>
                  <a:pt x="524" y="221"/>
                </a:cubicBezTo>
                <a:cubicBezTo>
                  <a:pt x="524" y="221"/>
                  <a:pt x="448" y="488"/>
                  <a:pt x="791" y="205"/>
                </a:cubicBezTo>
                <a:cubicBezTo>
                  <a:pt x="791" y="205"/>
                  <a:pt x="768" y="318"/>
                  <a:pt x="945" y="277"/>
                </a:cubicBezTo>
                <a:cubicBezTo>
                  <a:pt x="945" y="277"/>
                  <a:pt x="1012" y="257"/>
                  <a:pt x="1059" y="223"/>
                </a:cubicBezTo>
                <a:cubicBezTo>
                  <a:pt x="1059" y="223"/>
                  <a:pt x="1060" y="287"/>
                  <a:pt x="1173" y="283"/>
                </a:cubicBezTo>
                <a:cubicBezTo>
                  <a:pt x="1173" y="283"/>
                  <a:pt x="1241" y="283"/>
                  <a:pt x="1272" y="228"/>
                </a:cubicBezTo>
                <a:cubicBezTo>
                  <a:pt x="1272" y="228"/>
                  <a:pt x="1294" y="183"/>
                  <a:pt x="1247" y="161"/>
                </a:cubicBezTo>
                <a:cubicBezTo>
                  <a:pt x="1247" y="161"/>
                  <a:pt x="1470" y="153"/>
                  <a:pt x="1443" y="220"/>
                </a:cubicBezTo>
                <a:cubicBezTo>
                  <a:pt x="1443" y="220"/>
                  <a:pt x="1397" y="285"/>
                  <a:pt x="1432" y="278"/>
                </a:cubicBezTo>
                <a:cubicBezTo>
                  <a:pt x="1432" y="278"/>
                  <a:pt x="1449" y="278"/>
                  <a:pt x="1481" y="221"/>
                </a:cubicBezTo>
                <a:cubicBezTo>
                  <a:pt x="1481" y="221"/>
                  <a:pt x="1554" y="131"/>
                  <a:pt x="1609" y="168"/>
                </a:cubicBezTo>
                <a:cubicBezTo>
                  <a:pt x="1609" y="168"/>
                  <a:pt x="1631" y="192"/>
                  <a:pt x="1597" y="240"/>
                </a:cubicBezTo>
                <a:cubicBezTo>
                  <a:pt x="1597" y="240"/>
                  <a:pt x="1560" y="293"/>
                  <a:pt x="1587" y="278"/>
                </a:cubicBezTo>
                <a:cubicBezTo>
                  <a:pt x="1587" y="278"/>
                  <a:pt x="1676" y="192"/>
                  <a:pt x="1635" y="145"/>
                </a:cubicBezTo>
                <a:cubicBezTo>
                  <a:pt x="1635" y="145"/>
                  <a:pt x="1591" y="90"/>
                  <a:pt x="1478" y="197"/>
                </a:cubicBezTo>
                <a:moveTo>
                  <a:pt x="55" y="301"/>
                </a:moveTo>
                <a:cubicBezTo>
                  <a:pt x="55" y="301"/>
                  <a:pt x="50" y="250"/>
                  <a:pt x="127" y="207"/>
                </a:cubicBezTo>
                <a:cubicBezTo>
                  <a:pt x="127" y="207"/>
                  <a:pt x="217" y="171"/>
                  <a:pt x="139" y="301"/>
                </a:cubicBezTo>
                <a:cubicBezTo>
                  <a:pt x="139" y="301"/>
                  <a:pt x="62" y="358"/>
                  <a:pt x="55" y="30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7" name="Freeform 70"/>
          <p:cNvSpPr>
            <a:spLocks noEditPoints="1"/>
          </p:cNvSpPr>
          <p:nvPr userDrawn="1"/>
        </p:nvSpPr>
        <p:spPr bwMode="auto">
          <a:xfrm>
            <a:off x="6790760" y="2639473"/>
            <a:ext cx="1731846" cy="1058456"/>
          </a:xfrm>
          <a:custGeom>
            <a:avLst/>
            <a:gdLst>
              <a:gd name="T0" fmla="*/ 1515 w 1561"/>
              <a:gd name="T1" fmla="*/ 273 h 954"/>
              <a:gd name="T2" fmla="*/ 1243 w 1561"/>
              <a:gd name="T3" fmla="*/ 243 h 954"/>
              <a:gd name="T4" fmla="*/ 1213 w 1561"/>
              <a:gd name="T5" fmla="*/ 251 h 954"/>
              <a:gd name="T6" fmla="*/ 1025 w 1561"/>
              <a:gd name="T7" fmla="*/ 345 h 954"/>
              <a:gd name="T8" fmla="*/ 950 w 1561"/>
              <a:gd name="T9" fmla="*/ 292 h 954"/>
              <a:gd name="T10" fmla="*/ 925 w 1561"/>
              <a:gd name="T11" fmla="*/ 283 h 954"/>
              <a:gd name="T12" fmla="*/ 851 w 1561"/>
              <a:gd name="T13" fmla="*/ 337 h 954"/>
              <a:gd name="T14" fmla="*/ 700 w 1561"/>
              <a:gd name="T15" fmla="*/ 323 h 954"/>
              <a:gd name="T16" fmla="*/ 678 w 1561"/>
              <a:gd name="T17" fmla="*/ 269 h 954"/>
              <a:gd name="T18" fmla="*/ 557 w 1561"/>
              <a:gd name="T19" fmla="*/ 344 h 954"/>
              <a:gd name="T20" fmla="*/ 523 w 1561"/>
              <a:gd name="T21" fmla="*/ 387 h 954"/>
              <a:gd name="T22" fmla="*/ 622 w 1561"/>
              <a:gd name="T23" fmla="*/ 195 h 954"/>
              <a:gd name="T24" fmla="*/ 666 w 1561"/>
              <a:gd name="T25" fmla="*/ 34 h 954"/>
              <a:gd name="T26" fmla="*/ 639 w 1561"/>
              <a:gd name="T27" fmla="*/ 48 h 954"/>
              <a:gd name="T28" fmla="*/ 611 w 1561"/>
              <a:gd name="T29" fmla="*/ 132 h 954"/>
              <a:gd name="T30" fmla="*/ 555 w 1561"/>
              <a:gd name="T31" fmla="*/ 246 h 954"/>
              <a:gd name="T32" fmla="*/ 277 w 1561"/>
              <a:gd name="T33" fmla="*/ 356 h 954"/>
              <a:gd name="T34" fmla="*/ 282 w 1561"/>
              <a:gd name="T35" fmla="*/ 276 h 954"/>
              <a:gd name="T36" fmla="*/ 210 w 1561"/>
              <a:gd name="T37" fmla="*/ 205 h 954"/>
              <a:gd name="T38" fmla="*/ 30 w 1561"/>
              <a:gd name="T39" fmla="*/ 369 h 954"/>
              <a:gd name="T40" fmla="*/ 44 w 1561"/>
              <a:gd name="T41" fmla="*/ 434 h 954"/>
              <a:gd name="T42" fmla="*/ 50 w 1561"/>
              <a:gd name="T43" fmla="*/ 412 h 954"/>
              <a:gd name="T44" fmla="*/ 98 w 1561"/>
              <a:gd name="T45" fmla="*/ 315 h 954"/>
              <a:gd name="T46" fmla="*/ 231 w 1561"/>
              <a:gd name="T47" fmla="*/ 238 h 954"/>
              <a:gd name="T48" fmla="*/ 253 w 1561"/>
              <a:gd name="T49" fmla="*/ 328 h 954"/>
              <a:gd name="T50" fmla="*/ 249 w 1561"/>
              <a:gd name="T51" fmla="*/ 355 h 954"/>
              <a:gd name="T52" fmla="*/ 215 w 1561"/>
              <a:gd name="T53" fmla="*/ 345 h 954"/>
              <a:gd name="T54" fmla="*/ 191 w 1561"/>
              <a:gd name="T55" fmla="*/ 334 h 954"/>
              <a:gd name="T56" fmla="*/ 185 w 1561"/>
              <a:gd name="T57" fmla="*/ 429 h 954"/>
              <a:gd name="T58" fmla="*/ 256 w 1561"/>
              <a:gd name="T59" fmla="*/ 417 h 954"/>
              <a:gd name="T60" fmla="*/ 269 w 1561"/>
              <a:gd name="T61" fmla="*/ 386 h 954"/>
              <a:gd name="T62" fmla="*/ 531 w 1561"/>
              <a:gd name="T63" fmla="*/ 295 h 954"/>
              <a:gd name="T64" fmla="*/ 505 w 1561"/>
              <a:gd name="T65" fmla="*/ 361 h 954"/>
              <a:gd name="T66" fmla="*/ 474 w 1561"/>
              <a:gd name="T67" fmla="*/ 442 h 954"/>
              <a:gd name="T68" fmla="*/ 514 w 1561"/>
              <a:gd name="T69" fmla="*/ 425 h 954"/>
              <a:gd name="T70" fmla="*/ 656 w 1561"/>
              <a:gd name="T71" fmla="*/ 287 h 954"/>
              <a:gd name="T72" fmla="*/ 666 w 1561"/>
              <a:gd name="T73" fmla="*/ 311 h 954"/>
              <a:gd name="T74" fmla="*/ 917 w 1561"/>
              <a:gd name="T75" fmla="*/ 319 h 954"/>
              <a:gd name="T76" fmla="*/ 1122 w 1561"/>
              <a:gd name="T77" fmla="*/ 335 h 954"/>
              <a:gd name="T78" fmla="*/ 924 w 1561"/>
              <a:gd name="T79" fmla="*/ 814 h 954"/>
              <a:gd name="T80" fmla="*/ 952 w 1561"/>
              <a:gd name="T81" fmla="*/ 917 h 954"/>
              <a:gd name="T82" fmla="*/ 1117 w 1561"/>
              <a:gd name="T83" fmla="*/ 673 h 954"/>
              <a:gd name="T84" fmla="*/ 1210 w 1561"/>
              <a:gd name="T85" fmla="*/ 346 h 954"/>
              <a:gd name="T86" fmla="*/ 1233 w 1561"/>
              <a:gd name="T87" fmla="*/ 285 h 954"/>
              <a:gd name="T88" fmla="*/ 1241 w 1561"/>
              <a:gd name="T89" fmla="*/ 275 h 954"/>
              <a:gd name="T90" fmla="*/ 1251 w 1561"/>
              <a:gd name="T91" fmla="*/ 269 h 954"/>
              <a:gd name="T92" fmla="*/ 1457 w 1561"/>
              <a:gd name="T93" fmla="*/ 264 h 954"/>
              <a:gd name="T94" fmla="*/ 1495 w 1561"/>
              <a:gd name="T95" fmla="*/ 382 h 954"/>
              <a:gd name="T96" fmla="*/ 1317 w 1561"/>
              <a:gd name="T97" fmla="*/ 427 h 954"/>
              <a:gd name="T98" fmla="*/ 1279 w 1561"/>
              <a:gd name="T99" fmla="*/ 417 h 954"/>
              <a:gd name="T100" fmla="*/ 1411 w 1561"/>
              <a:gd name="T101" fmla="*/ 456 h 954"/>
              <a:gd name="T102" fmla="*/ 1524 w 1561"/>
              <a:gd name="T103" fmla="*/ 392 h 954"/>
              <a:gd name="T104" fmla="*/ 1515 w 1561"/>
              <a:gd name="T105" fmla="*/ 273 h 954"/>
              <a:gd name="T106" fmla="*/ 213 w 1561"/>
              <a:gd name="T107" fmla="*/ 416 h 954"/>
              <a:gd name="T108" fmla="*/ 196 w 1561"/>
              <a:gd name="T109" fmla="*/ 373 h 954"/>
              <a:gd name="T110" fmla="*/ 243 w 1561"/>
              <a:gd name="T111" fmla="*/ 385 h 954"/>
              <a:gd name="T112" fmla="*/ 213 w 1561"/>
              <a:gd name="T113" fmla="*/ 416 h 954"/>
              <a:gd name="T114" fmla="*/ 1066 w 1561"/>
              <a:gd name="T115" fmla="*/ 740 h 954"/>
              <a:gd name="T116" fmla="*/ 985 w 1561"/>
              <a:gd name="T117" fmla="*/ 887 h 954"/>
              <a:gd name="T118" fmla="*/ 981 w 1561"/>
              <a:gd name="T119" fmla="*/ 668 h 954"/>
              <a:gd name="T120" fmla="*/ 1192 w 1561"/>
              <a:gd name="T121" fmla="*/ 311 h 954"/>
              <a:gd name="T122" fmla="*/ 1066 w 1561"/>
              <a:gd name="T123" fmla="*/ 740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61" h="954">
                <a:moveTo>
                  <a:pt x="1515" y="273"/>
                </a:moveTo>
                <a:cubicBezTo>
                  <a:pt x="1406" y="154"/>
                  <a:pt x="1243" y="243"/>
                  <a:pt x="1243" y="243"/>
                </a:cubicBezTo>
                <a:cubicBezTo>
                  <a:pt x="1219" y="237"/>
                  <a:pt x="1213" y="251"/>
                  <a:pt x="1213" y="251"/>
                </a:cubicBezTo>
                <a:cubicBezTo>
                  <a:pt x="1124" y="325"/>
                  <a:pt x="1025" y="345"/>
                  <a:pt x="1025" y="345"/>
                </a:cubicBezTo>
                <a:cubicBezTo>
                  <a:pt x="937" y="363"/>
                  <a:pt x="950" y="292"/>
                  <a:pt x="950" y="292"/>
                </a:cubicBezTo>
                <a:cubicBezTo>
                  <a:pt x="951" y="254"/>
                  <a:pt x="925" y="283"/>
                  <a:pt x="925" y="283"/>
                </a:cubicBezTo>
                <a:cubicBezTo>
                  <a:pt x="907" y="305"/>
                  <a:pt x="851" y="337"/>
                  <a:pt x="851" y="337"/>
                </a:cubicBezTo>
                <a:cubicBezTo>
                  <a:pt x="734" y="396"/>
                  <a:pt x="700" y="323"/>
                  <a:pt x="700" y="323"/>
                </a:cubicBezTo>
                <a:cubicBezTo>
                  <a:pt x="678" y="269"/>
                  <a:pt x="678" y="269"/>
                  <a:pt x="678" y="269"/>
                </a:cubicBezTo>
                <a:cubicBezTo>
                  <a:pt x="651" y="203"/>
                  <a:pt x="557" y="344"/>
                  <a:pt x="557" y="344"/>
                </a:cubicBezTo>
                <a:cubicBezTo>
                  <a:pt x="527" y="391"/>
                  <a:pt x="523" y="387"/>
                  <a:pt x="523" y="387"/>
                </a:cubicBezTo>
                <a:cubicBezTo>
                  <a:pt x="544" y="314"/>
                  <a:pt x="622" y="195"/>
                  <a:pt x="622" y="195"/>
                </a:cubicBezTo>
                <a:cubicBezTo>
                  <a:pt x="682" y="90"/>
                  <a:pt x="666" y="34"/>
                  <a:pt x="666" y="34"/>
                </a:cubicBezTo>
                <a:cubicBezTo>
                  <a:pt x="652" y="0"/>
                  <a:pt x="639" y="48"/>
                  <a:pt x="639" y="48"/>
                </a:cubicBezTo>
                <a:cubicBezTo>
                  <a:pt x="631" y="83"/>
                  <a:pt x="611" y="132"/>
                  <a:pt x="611" y="132"/>
                </a:cubicBezTo>
                <a:cubicBezTo>
                  <a:pt x="583" y="211"/>
                  <a:pt x="555" y="246"/>
                  <a:pt x="555" y="246"/>
                </a:cubicBezTo>
                <a:cubicBezTo>
                  <a:pt x="421" y="334"/>
                  <a:pt x="330" y="355"/>
                  <a:pt x="277" y="356"/>
                </a:cubicBezTo>
                <a:cubicBezTo>
                  <a:pt x="286" y="311"/>
                  <a:pt x="282" y="276"/>
                  <a:pt x="282" y="276"/>
                </a:cubicBezTo>
                <a:cubicBezTo>
                  <a:pt x="275" y="192"/>
                  <a:pt x="210" y="205"/>
                  <a:pt x="210" y="205"/>
                </a:cubicBezTo>
                <a:cubicBezTo>
                  <a:pt x="101" y="220"/>
                  <a:pt x="30" y="369"/>
                  <a:pt x="30" y="369"/>
                </a:cubicBezTo>
                <a:cubicBezTo>
                  <a:pt x="0" y="439"/>
                  <a:pt x="44" y="434"/>
                  <a:pt x="44" y="434"/>
                </a:cubicBezTo>
                <a:cubicBezTo>
                  <a:pt x="73" y="427"/>
                  <a:pt x="50" y="412"/>
                  <a:pt x="50" y="412"/>
                </a:cubicBezTo>
                <a:cubicBezTo>
                  <a:pt x="48" y="373"/>
                  <a:pt x="98" y="315"/>
                  <a:pt x="98" y="315"/>
                </a:cubicBezTo>
                <a:cubicBezTo>
                  <a:pt x="205" y="202"/>
                  <a:pt x="231" y="238"/>
                  <a:pt x="231" y="238"/>
                </a:cubicBezTo>
                <a:cubicBezTo>
                  <a:pt x="230" y="237"/>
                  <a:pt x="264" y="255"/>
                  <a:pt x="253" y="328"/>
                </a:cubicBezTo>
                <a:cubicBezTo>
                  <a:pt x="251" y="337"/>
                  <a:pt x="250" y="346"/>
                  <a:pt x="249" y="355"/>
                </a:cubicBezTo>
                <a:cubicBezTo>
                  <a:pt x="226" y="352"/>
                  <a:pt x="215" y="345"/>
                  <a:pt x="215" y="345"/>
                </a:cubicBezTo>
                <a:cubicBezTo>
                  <a:pt x="198" y="330"/>
                  <a:pt x="191" y="334"/>
                  <a:pt x="191" y="334"/>
                </a:cubicBezTo>
                <a:cubicBezTo>
                  <a:pt x="142" y="351"/>
                  <a:pt x="185" y="429"/>
                  <a:pt x="185" y="429"/>
                </a:cubicBezTo>
                <a:cubicBezTo>
                  <a:pt x="220" y="479"/>
                  <a:pt x="256" y="417"/>
                  <a:pt x="256" y="417"/>
                </a:cubicBezTo>
                <a:cubicBezTo>
                  <a:pt x="261" y="407"/>
                  <a:pt x="265" y="396"/>
                  <a:pt x="269" y="386"/>
                </a:cubicBezTo>
                <a:cubicBezTo>
                  <a:pt x="387" y="384"/>
                  <a:pt x="531" y="295"/>
                  <a:pt x="531" y="295"/>
                </a:cubicBezTo>
                <a:cubicBezTo>
                  <a:pt x="529" y="320"/>
                  <a:pt x="505" y="361"/>
                  <a:pt x="505" y="361"/>
                </a:cubicBezTo>
                <a:cubicBezTo>
                  <a:pt x="461" y="443"/>
                  <a:pt x="474" y="442"/>
                  <a:pt x="474" y="442"/>
                </a:cubicBezTo>
                <a:cubicBezTo>
                  <a:pt x="489" y="472"/>
                  <a:pt x="514" y="425"/>
                  <a:pt x="514" y="425"/>
                </a:cubicBezTo>
                <a:cubicBezTo>
                  <a:pt x="656" y="235"/>
                  <a:pt x="656" y="287"/>
                  <a:pt x="656" y="287"/>
                </a:cubicBezTo>
                <a:cubicBezTo>
                  <a:pt x="666" y="311"/>
                  <a:pt x="666" y="311"/>
                  <a:pt x="666" y="311"/>
                </a:cubicBezTo>
                <a:cubicBezTo>
                  <a:pt x="735" y="473"/>
                  <a:pt x="917" y="319"/>
                  <a:pt x="917" y="319"/>
                </a:cubicBezTo>
                <a:cubicBezTo>
                  <a:pt x="962" y="434"/>
                  <a:pt x="1122" y="335"/>
                  <a:pt x="1122" y="335"/>
                </a:cubicBezTo>
                <a:cubicBezTo>
                  <a:pt x="948" y="567"/>
                  <a:pt x="924" y="814"/>
                  <a:pt x="924" y="814"/>
                </a:cubicBezTo>
                <a:cubicBezTo>
                  <a:pt x="912" y="906"/>
                  <a:pt x="952" y="917"/>
                  <a:pt x="952" y="917"/>
                </a:cubicBezTo>
                <a:cubicBezTo>
                  <a:pt x="1051" y="954"/>
                  <a:pt x="1117" y="673"/>
                  <a:pt x="1117" y="673"/>
                </a:cubicBezTo>
                <a:cubicBezTo>
                  <a:pt x="1210" y="346"/>
                  <a:pt x="1210" y="346"/>
                  <a:pt x="1210" y="346"/>
                </a:cubicBezTo>
                <a:cubicBezTo>
                  <a:pt x="1225" y="286"/>
                  <a:pt x="1233" y="285"/>
                  <a:pt x="1233" y="285"/>
                </a:cubicBezTo>
                <a:cubicBezTo>
                  <a:pt x="1238" y="278"/>
                  <a:pt x="1241" y="275"/>
                  <a:pt x="1241" y="275"/>
                </a:cubicBezTo>
                <a:cubicBezTo>
                  <a:pt x="1249" y="270"/>
                  <a:pt x="1251" y="269"/>
                  <a:pt x="1251" y="269"/>
                </a:cubicBezTo>
                <a:cubicBezTo>
                  <a:pt x="1385" y="202"/>
                  <a:pt x="1457" y="264"/>
                  <a:pt x="1457" y="264"/>
                </a:cubicBezTo>
                <a:cubicBezTo>
                  <a:pt x="1543" y="326"/>
                  <a:pt x="1495" y="382"/>
                  <a:pt x="1495" y="382"/>
                </a:cubicBezTo>
                <a:cubicBezTo>
                  <a:pt x="1417" y="466"/>
                  <a:pt x="1317" y="427"/>
                  <a:pt x="1317" y="427"/>
                </a:cubicBezTo>
                <a:cubicBezTo>
                  <a:pt x="1276" y="407"/>
                  <a:pt x="1279" y="417"/>
                  <a:pt x="1279" y="417"/>
                </a:cubicBezTo>
                <a:cubicBezTo>
                  <a:pt x="1334" y="467"/>
                  <a:pt x="1411" y="456"/>
                  <a:pt x="1411" y="456"/>
                </a:cubicBezTo>
                <a:cubicBezTo>
                  <a:pt x="1478" y="451"/>
                  <a:pt x="1524" y="392"/>
                  <a:pt x="1524" y="392"/>
                </a:cubicBezTo>
                <a:cubicBezTo>
                  <a:pt x="1561" y="335"/>
                  <a:pt x="1515" y="273"/>
                  <a:pt x="1515" y="273"/>
                </a:cubicBezTo>
                <a:moveTo>
                  <a:pt x="213" y="416"/>
                </a:moveTo>
                <a:cubicBezTo>
                  <a:pt x="200" y="406"/>
                  <a:pt x="196" y="373"/>
                  <a:pt x="196" y="373"/>
                </a:cubicBezTo>
                <a:cubicBezTo>
                  <a:pt x="210" y="379"/>
                  <a:pt x="226" y="383"/>
                  <a:pt x="243" y="385"/>
                </a:cubicBezTo>
                <a:cubicBezTo>
                  <a:pt x="229" y="441"/>
                  <a:pt x="213" y="416"/>
                  <a:pt x="213" y="416"/>
                </a:cubicBezTo>
                <a:moveTo>
                  <a:pt x="1066" y="740"/>
                </a:moveTo>
                <a:cubicBezTo>
                  <a:pt x="1026" y="870"/>
                  <a:pt x="985" y="887"/>
                  <a:pt x="985" y="887"/>
                </a:cubicBezTo>
                <a:cubicBezTo>
                  <a:pt x="904" y="908"/>
                  <a:pt x="981" y="668"/>
                  <a:pt x="981" y="668"/>
                </a:cubicBezTo>
                <a:cubicBezTo>
                  <a:pt x="1061" y="400"/>
                  <a:pt x="1192" y="311"/>
                  <a:pt x="1192" y="311"/>
                </a:cubicBezTo>
                <a:cubicBezTo>
                  <a:pt x="1202" y="306"/>
                  <a:pt x="1066" y="740"/>
                  <a:pt x="1066" y="7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8" name="Freeform 71"/>
          <p:cNvSpPr>
            <a:spLocks/>
          </p:cNvSpPr>
          <p:nvPr userDrawn="1"/>
        </p:nvSpPr>
        <p:spPr bwMode="auto">
          <a:xfrm>
            <a:off x="4134292" y="3206269"/>
            <a:ext cx="3700365" cy="167644"/>
          </a:xfrm>
          <a:custGeom>
            <a:avLst/>
            <a:gdLst>
              <a:gd name="T0" fmla="*/ 0 w 3336"/>
              <a:gd name="T1" fmla="*/ 133 h 151"/>
              <a:gd name="T2" fmla="*/ 1733 w 3336"/>
              <a:gd name="T3" fmla="*/ 39 h 151"/>
              <a:gd name="T4" fmla="*/ 3336 w 3336"/>
              <a:gd name="T5" fmla="*/ 94 h 151"/>
              <a:gd name="T6" fmla="*/ 3323 w 3336"/>
              <a:gd name="T7" fmla="*/ 115 h 151"/>
              <a:gd name="T8" fmla="*/ 2158 w 3336"/>
              <a:gd name="T9" fmla="*/ 51 h 151"/>
              <a:gd name="T10" fmla="*/ 35 w 3336"/>
              <a:gd name="T11" fmla="*/ 151 h 151"/>
              <a:gd name="T12" fmla="*/ 0 w 3336"/>
              <a:gd name="T13" fmla="*/ 133 h 151"/>
            </a:gdLst>
            <a:ahLst/>
            <a:cxnLst>
              <a:cxn ang="0">
                <a:pos x="T0" y="T1"/>
              </a:cxn>
              <a:cxn ang="0">
                <a:pos x="T2" y="T3"/>
              </a:cxn>
              <a:cxn ang="0">
                <a:pos x="T4" y="T5"/>
              </a:cxn>
              <a:cxn ang="0">
                <a:pos x="T6" y="T7"/>
              </a:cxn>
              <a:cxn ang="0">
                <a:pos x="T8" y="T9"/>
              </a:cxn>
              <a:cxn ang="0">
                <a:pos x="T10" y="T11"/>
              </a:cxn>
              <a:cxn ang="0">
                <a:pos x="T12" y="T13"/>
              </a:cxn>
            </a:cxnLst>
            <a:rect l="0" t="0" r="r" b="b"/>
            <a:pathLst>
              <a:path w="3336" h="151">
                <a:moveTo>
                  <a:pt x="0" y="133"/>
                </a:moveTo>
                <a:cubicBezTo>
                  <a:pt x="0" y="133"/>
                  <a:pt x="1190" y="41"/>
                  <a:pt x="1733" y="39"/>
                </a:cubicBezTo>
                <a:cubicBezTo>
                  <a:pt x="1733" y="39"/>
                  <a:pt x="3108" y="0"/>
                  <a:pt x="3336" y="94"/>
                </a:cubicBezTo>
                <a:cubicBezTo>
                  <a:pt x="3323" y="115"/>
                  <a:pt x="3323" y="115"/>
                  <a:pt x="3323" y="115"/>
                </a:cubicBezTo>
                <a:cubicBezTo>
                  <a:pt x="3323" y="115"/>
                  <a:pt x="3023" y="45"/>
                  <a:pt x="2158" y="51"/>
                </a:cubicBezTo>
                <a:cubicBezTo>
                  <a:pt x="2158" y="51"/>
                  <a:pt x="524" y="82"/>
                  <a:pt x="35" y="151"/>
                </a:cubicBezTo>
                <a:lnTo>
                  <a:pt x="0" y="1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09" name="Freeform 72"/>
          <p:cNvSpPr>
            <a:spLocks/>
          </p:cNvSpPr>
          <p:nvPr userDrawn="1"/>
        </p:nvSpPr>
        <p:spPr bwMode="auto">
          <a:xfrm>
            <a:off x="8390181" y="2721652"/>
            <a:ext cx="75604" cy="93448"/>
          </a:xfrm>
          <a:custGeom>
            <a:avLst/>
            <a:gdLst>
              <a:gd name="T0" fmla="*/ 161 w 161"/>
              <a:gd name="T1" fmla="*/ 0 h 199"/>
              <a:gd name="T2" fmla="*/ 161 w 161"/>
              <a:gd name="T3" fmla="*/ 29 h 199"/>
              <a:gd name="T4" fmla="*/ 97 w 161"/>
              <a:gd name="T5" fmla="*/ 29 h 199"/>
              <a:gd name="T6" fmla="*/ 97 w 161"/>
              <a:gd name="T7" fmla="*/ 199 h 199"/>
              <a:gd name="T8" fmla="*/ 67 w 161"/>
              <a:gd name="T9" fmla="*/ 199 h 199"/>
              <a:gd name="T10" fmla="*/ 67 w 161"/>
              <a:gd name="T11" fmla="*/ 29 h 199"/>
              <a:gd name="T12" fmla="*/ 0 w 161"/>
              <a:gd name="T13" fmla="*/ 29 h 199"/>
              <a:gd name="T14" fmla="*/ 0 w 161"/>
              <a:gd name="T15" fmla="*/ 0 h 199"/>
              <a:gd name="T16" fmla="*/ 161 w 161"/>
              <a:gd name="T17"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99">
                <a:moveTo>
                  <a:pt x="161" y="0"/>
                </a:moveTo>
                <a:lnTo>
                  <a:pt x="161" y="29"/>
                </a:lnTo>
                <a:lnTo>
                  <a:pt x="97" y="29"/>
                </a:lnTo>
                <a:lnTo>
                  <a:pt x="97" y="199"/>
                </a:lnTo>
                <a:lnTo>
                  <a:pt x="67" y="199"/>
                </a:lnTo>
                <a:lnTo>
                  <a:pt x="67" y="29"/>
                </a:lnTo>
                <a:lnTo>
                  <a:pt x="0" y="29"/>
                </a:lnTo>
                <a:lnTo>
                  <a:pt x="0" y="0"/>
                </a:lnTo>
                <a:lnTo>
                  <a:pt x="16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0" name="Freeform 73"/>
          <p:cNvSpPr>
            <a:spLocks/>
          </p:cNvSpPr>
          <p:nvPr userDrawn="1"/>
        </p:nvSpPr>
        <p:spPr bwMode="auto">
          <a:xfrm>
            <a:off x="8477056" y="2721652"/>
            <a:ext cx="88752" cy="93448"/>
          </a:xfrm>
          <a:custGeom>
            <a:avLst/>
            <a:gdLst>
              <a:gd name="T0" fmla="*/ 80 w 80"/>
              <a:gd name="T1" fmla="*/ 0 h 84"/>
              <a:gd name="T2" fmla="*/ 80 w 80"/>
              <a:gd name="T3" fmla="*/ 84 h 84"/>
              <a:gd name="T4" fmla="*/ 67 w 80"/>
              <a:gd name="T5" fmla="*/ 84 h 84"/>
              <a:gd name="T6" fmla="*/ 67 w 80"/>
              <a:gd name="T7" fmla="*/ 52 h 84"/>
              <a:gd name="T8" fmla="*/ 68 w 80"/>
              <a:gd name="T9" fmla="*/ 22 h 84"/>
              <a:gd name="T10" fmla="*/ 68 w 80"/>
              <a:gd name="T11" fmla="*/ 22 h 84"/>
              <a:gd name="T12" fmla="*/ 60 w 80"/>
              <a:gd name="T13" fmla="*/ 35 h 84"/>
              <a:gd name="T14" fmla="*/ 44 w 80"/>
              <a:gd name="T15" fmla="*/ 63 h 84"/>
              <a:gd name="T16" fmla="*/ 37 w 80"/>
              <a:gd name="T17" fmla="*/ 63 h 84"/>
              <a:gd name="T18" fmla="*/ 20 w 80"/>
              <a:gd name="T19" fmla="*/ 35 h 84"/>
              <a:gd name="T20" fmla="*/ 13 w 80"/>
              <a:gd name="T21" fmla="*/ 22 h 84"/>
              <a:gd name="T22" fmla="*/ 13 w 80"/>
              <a:gd name="T23" fmla="*/ 22 h 84"/>
              <a:gd name="T24" fmla="*/ 13 w 80"/>
              <a:gd name="T25" fmla="*/ 52 h 84"/>
              <a:gd name="T26" fmla="*/ 13 w 80"/>
              <a:gd name="T27" fmla="*/ 84 h 84"/>
              <a:gd name="T28" fmla="*/ 0 w 80"/>
              <a:gd name="T29" fmla="*/ 84 h 84"/>
              <a:gd name="T30" fmla="*/ 0 w 80"/>
              <a:gd name="T31" fmla="*/ 0 h 84"/>
              <a:gd name="T32" fmla="*/ 13 w 80"/>
              <a:gd name="T33" fmla="*/ 0 h 84"/>
              <a:gd name="T34" fmla="*/ 32 w 80"/>
              <a:gd name="T35" fmla="*/ 32 h 84"/>
              <a:gd name="T36" fmla="*/ 40 w 80"/>
              <a:gd name="T37" fmla="*/ 46 h 84"/>
              <a:gd name="T38" fmla="*/ 40 w 80"/>
              <a:gd name="T39" fmla="*/ 46 h 84"/>
              <a:gd name="T40" fmla="*/ 49 w 80"/>
              <a:gd name="T41" fmla="*/ 32 h 84"/>
              <a:gd name="T42" fmla="*/ 68 w 80"/>
              <a:gd name="T43" fmla="*/ 0 h 84"/>
              <a:gd name="T44" fmla="*/ 80 w 80"/>
              <a:gd name="T4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 h="84">
                <a:moveTo>
                  <a:pt x="80" y="0"/>
                </a:moveTo>
                <a:cubicBezTo>
                  <a:pt x="80" y="84"/>
                  <a:pt x="80" y="84"/>
                  <a:pt x="80" y="84"/>
                </a:cubicBezTo>
                <a:cubicBezTo>
                  <a:pt x="67" y="84"/>
                  <a:pt x="67" y="84"/>
                  <a:pt x="67" y="84"/>
                </a:cubicBezTo>
                <a:cubicBezTo>
                  <a:pt x="67" y="52"/>
                  <a:pt x="67" y="52"/>
                  <a:pt x="67" y="52"/>
                </a:cubicBezTo>
                <a:cubicBezTo>
                  <a:pt x="67" y="36"/>
                  <a:pt x="68" y="22"/>
                  <a:pt x="68" y="22"/>
                </a:cubicBezTo>
                <a:cubicBezTo>
                  <a:pt x="68" y="22"/>
                  <a:pt x="68" y="22"/>
                  <a:pt x="68" y="22"/>
                </a:cubicBezTo>
                <a:cubicBezTo>
                  <a:pt x="67" y="22"/>
                  <a:pt x="62" y="31"/>
                  <a:pt x="60" y="35"/>
                </a:cubicBezTo>
                <a:cubicBezTo>
                  <a:pt x="44" y="63"/>
                  <a:pt x="44" y="63"/>
                  <a:pt x="44" y="63"/>
                </a:cubicBezTo>
                <a:cubicBezTo>
                  <a:pt x="37" y="63"/>
                  <a:pt x="37" y="63"/>
                  <a:pt x="37" y="63"/>
                </a:cubicBezTo>
                <a:cubicBezTo>
                  <a:pt x="20" y="35"/>
                  <a:pt x="20" y="35"/>
                  <a:pt x="20" y="35"/>
                </a:cubicBezTo>
                <a:cubicBezTo>
                  <a:pt x="18" y="31"/>
                  <a:pt x="13" y="22"/>
                  <a:pt x="13" y="22"/>
                </a:cubicBezTo>
                <a:cubicBezTo>
                  <a:pt x="13" y="22"/>
                  <a:pt x="13" y="22"/>
                  <a:pt x="13" y="22"/>
                </a:cubicBezTo>
                <a:cubicBezTo>
                  <a:pt x="13" y="22"/>
                  <a:pt x="13" y="36"/>
                  <a:pt x="13" y="52"/>
                </a:cubicBezTo>
                <a:cubicBezTo>
                  <a:pt x="13" y="84"/>
                  <a:pt x="13" y="84"/>
                  <a:pt x="13" y="84"/>
                </a:cubicBezTo>
                <a:cubicBezTo>
                  <a:pt x="0" y="84"/>
                  <a:pt x="0" y="84"/>
                  <a:pt x="0" y="84"/>
                </a:cubicBezTo>
                <a:cubicBezTo>
                  <a:pt x="0" y="0"/>
                  <a:pt x="0" y="0"/>
                  <a:pt x="0" y="0"/>
                </a:cubicBezTo>
                <a:cubicBezTo>
                  <a:pt x="13" y="0"/>
                  <a:pt x="13" y="0"/>
                  <a:pt x="13" y="0"/>
                </a:cubicBezTo>
                <a:cubicBezTo>
                  <a:pt x="32" y="32"/>
                  <a:pt x="32" y="32"/>
                  <a:pt x="32" y="32"/>
                </a:cubicBezTo>
                <a:cubicBezTo>
                  <a:pt x="39" y="43"/>
                  <a:pt x="40" y="46"/>
                  <a:pt x="40" y="46"/>
                </a:cubicBezTo>
                <a:cubicBezTo>
                  <a:pt x="40" y="46"/>
                  <a:pt x="40" y="46"/>
                  <a:pt x="40" y="46"/>
                </a:cubicBezTo>
                <a:cubicBezTo>
                  <a:pt x="40" y="46"/>
                  <a:pt x="42" y="43"/>
                  <a:pt x="49" y="32"/>
                </a:cubicBezTo>
                <a:cubicBezTo>
                  <a:pt x="68" y="0"/>
                  <a:pt x="68" y="0"/>
                  <a:pt x="68" y="0"/>
                </a:cubicBezTo>
                <a:lnTo>
                  <a:pt x="8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2410" tIns="51205" rIns="102410" bIns="51205" numCol="1" anchor="t" anchorCtr="0" compatLnSpc="1">
            <a:prstTxWarp prst="textNoShape">
              <a:avLst/>
            </a:prstTxWarp>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11" name="TextBox 110"/>
          <p:cNvSpPr txBox="1"/>
          <p:nvPr userDrawn="1"/>
        </p:nvSpPr>
        <p:spPr>
          <a:xfrm>
            <a:off x="3544705" y="4120536"/>
            <a:ext cx="4288482" cy="241285"/>
          </a:xfrm>
          <a:prstGeom prst="rect">
            <a:avLst/>
          </a:prstGeom>
          <a:noFill/>
        </p:spPr>
        <p:txBody>
          <a:bodyPr wrap="none" lIns="0" tIns="0" rIns="0" bIns="0" rtlCol="0" anchor="ctr" anchorCtr="0">
            <a:spAutoFit/>
          </a:bodyPr>
          <a:lstStyle/>
          <a:p>
            <a:pPr marL="0" marR="0" lvl="0" indent="0" algn="l" defTabSz="1024103" rtl="0" eaLnBrk="1" fontAlgn="auto" latinLnBrk="0" hangingPunct="1">
              <a:lnSpc>
                <a:spcPct val="100000"/>
              </a:lnSpc>
              <a:spcBef>
                <a:spcPts val="0"/>
              </a:spcBef>
              <a:spcAft>
                <a:spcPts val="0"/>
              </a:spcAft>
              <a:buClrTx/>
              <a:buSzTx/>
              <a:buFontTx/>
              <a:buNone/>
              <a:tabLst/>
              <a:defRPr/>
            </a:pPr>
            <a:r>
              <a:rPr kumimoji="0" lang="en-US" sz="1568" b="1" i="0" u="none" strike="noStrike" kern="1200" cap="none" spc="0" normalizeH="0" baseline="0" noProof="0" dirty="0">
                <a:ln>
                  <a:noFill/>
                </a:ln>
                <a:solidFill>
                  <a:prstClr val="white"/>
                </a:solidFill>
                <a:effectLst/>
                <a:uLnTx/>
                <a:uFillTx/>
                <a:latin typeface="Calibri"/>
                <a:ea typeface="+mn-ea"/>
                <a:cs typeface="+mn-cs"/>
              </a:rPr>
              <a:t>$6.8 </a:t>
            </a:r>
            <a:r>
              <a:rPr kumimoji="0" lang="en-US" sz="1568" b="0" i="0" u="none" strike="noStrike" kern="1200" cap="none" spc="0" normalizeH="0" baseline="0" noProof="0" dirty="0">
                <a:ln>
                  <a:noFill/>
                </a:ln>
                <a:solidFill>
                  <a:prstClr val="white"/>
                </a:solidFill>
                <a:effectLst/>
                <a:uLnTx/>
                <a:uFillTx/>
                <a:latin typeface="Calibri"/>
                <a:ea typeface="+mn-ea"/>
                <a:cs typeface="+mn-cs"/>
              </a:rPr>
              <a:t>BILLION | </a:t>
            </a:r>
            <a:r>
              <a:rPr kumimoji="0" lang="en-US" sz="1568" b="1" i="0" u="none" strike="noStrike" kern="1200" cap="none" spc="0" normalizeH="0" baseline="0" noProof="0" dirty="0">
                <a:ln>
                  <a:noFill/>
                </a:ln>
                <a:solidFill>
                  <a:prstClr val="white"/>
                </a:solidFill>
                <a:effectLst/>
                <a:uLnTx/>
                <a:uFillTx/>
                <a:latin typeface="Calibri"/>
                <a:ea typeface="+mn-ea"/>
                <a:cs typeface="+mn-cs"/>
              </a:rPr>
              <a:t>109,000</a:t>
            </a:r>
            <a:r>
              <a:rPr kumimoji="0" lang="en-US" sz="1568" b="0" i="0" u="none" strike="noStrike" kern="1200" cap="none" spc="0" normalizeH="0" baseline="0" noProof="0" dirty="0">
                <a:ln>
                  <a:noFill/>
                </a:ln>
                <a:solidFill>
                  <a:prstClr val="white"/>
                </a:solidFill>
                <a:effectLst/>
                <a:uLnTx/>
                <a:uFillTx/>
                <a:latin typeface="Calibri"/>
                <a:ea typeface="+mn-ea"/>
                <a:cs typeface="+mn-cs"/>
              </a:rPr>
              <a:t> EMPLOYEES | </a:t>
            </a:r>
            <a:r>
              <a:rPr kumimoji="0" lang="en-US" sz="1568" b="1" i="0" u="none" strike="noStrike" kern="1200" cap="none" spc="0" normalizeH="0" baseline="0" noProof="0" dirty="0">
                <a:ln>
                  <a:noFill/>
                </a:ln>
                <a:solidFill>
                  <a:prstClr val="white"/>
                </a:solidFill>
                <a:effectLst/>
                <a:uLnTx/>
                <a:uFillTx/>
                <a:latin typeface="Calibri"/>
                <a:ea typeface="+mn-ea"/>
                <a:cs typeface="+mn-cs"/>
              </a:rPr>
              <a:t>31</a:t>
            </a:r>
            <a:r>
              <a:rPr kumimoji="0" lang="en-US" sz="1568" b="0" i="0" u="none" strike="noStrike" kern="1200" cap="none" spc="0" normalizeH="0" baseline="0" noProof="0" dirty="0">
                <a:ln>
                  <a:noFill/>
                </a:ln>
                <a:solidFill>
                  <a:prstClr val="white"/>
                </a:solidFill>
                <a:effectLst/>
                <a:uLnTx/>
                <a:uFillTx/>
                <a:latin typeface="Calibri"/>
                <a:ea typeface="+mn-ea"/>
                <a:cs typeface="+mn-cs"/>
              </a:rPr>
              <a:t> COUNTRIES</a:t>
            </a:r>
          </a:p>
        </p:txBody>
      </p:sp>
    </p:spTree>
    <p:extLst>
      <p:ext uri="{BB962C8B-B14F-4D97-AF65-F5344CB8AC3E}">
        <p14:creationId xmlns:p14="http://schemas.microsoft.com/office/powerpoint/2010/main" val="303559124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71305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bwMode="auto">
          <a:xfrm>
            <a:off x="118241" y="851792"/>
            <a:ext cx="10917621" cy="715815"/>
          </a:xfrm>
          <a:prstGeom prst="rect">
            <a:avLst/>
          </a:prstGeom>
          <a:solidFill>
            <a:schemeClr val="bg1"/>
          </a:solidFill>
          <a:ln w="3175" cap="flat" cmpd="sng" algn="ctr">
            <a:noFill/>
            <a:prstDash val="solid"/>
            <a:miter lim="800000"/>
            <a:headEnd type="none" w="sm" len="sm"/>
            <a:tailEnd type="triangle" w="med" len="med"/>
          </a:ln>
          <a:effectLst/>
        </p:spPr>
        <p:txBody>
          <a:bodyPr vert="horz" wrap="none" lIns="82808" tIns="41404" rIns="82808" bIns="41404" numCol="1" rtlCol="0" anchor="t" anchorCtr="0" compatLnSpc="1">
            <a:prstTxWarp prst="textNoShape">
              <a:avLst/>
            </a:prstTxWarp>
          </a:bodyPr>
          <a:lstStyle/>
          <a:p>
            <a:endParaRPr lang="en-US" sz="3300" dirty="0">
              <a:solidFill>
                <a:prstClr val="black"/>
              </a:solidFill>
              <a:latin typeface="Cambria" pitchFamily="18" charset="0"/>
            </a:endParaRPr>
          </a:p>
        </p:txBody>
      </p:sp>
    </p:spTree>
    <p:extLst>
      <p:ext uri="{BB962C8B-B14F-4D97-AF65-F5344CB8AC3E}">
        <p14:creationId xmlns:p14="http://schemas.microsoft.com/office/powerpoint/2010/main" val="1068346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
        <p:nvSpPr>
          <p:cNvPr id="11" name="Rectangle 6"/>
          <p:cNvSpPr>
            <a:spLocks/>
          </p:cNvSpPr>
          <p:nvPr userDrawn="1"/>
        </p:nvSpPr>
        <p:spPr bwMode="auto">
          <a:xfrm>
            <a:off x="8702850" y="6597039"/>
            <a:ext cx="3077926"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rIns="0">
            <a:spAutoFit/>
          </a:bodyPr>
          <a:lstStyle/>
          <a:p>
            <a:pPr algn="r"/>
            <a:r>
              <a:rPr lang="en-US" sz="800" dirty="0">
                <a:ea typeface="Verdana" pitchFamily="34" charset="0"/>
                <a:cs typeface="Arial" pitchFamily="34" charset="0"/>
              </a:rPr>
              <a:t>Copyright © 2015 HCL Technologies Limited  |  www.hcltech.com</a:t>
            </a:r>
          </a:p>
        </p:txBody>
      </p:sp>
      <p:grpSp>
        <p:nvGrpSpPr>
          <p:cNvPr id="3" name="Group 5"/>
          <p:cNvGrpSpPr>
            <a:grpSpLocks noChangeAspect="1"/>
          </p:cNvGrpSpPr>
          <p:nvPr userDrawn="1"/>
        </p:nvGrpSpPr>
        <p:grpSpPr bwMode="auto">
          <a:xfrm>
            <a:off x="10831204" y="6446262"/>
            <a:ext cx="943220" cy="160337"/>
            <a:chOff x="5094" y="3939"/>
            <a:chExt cx="1488" cy="255"/>
          </a:xfrm>
        </p:grpSpPr>
        <p:sp>
          <p:nvSpPr>
            <p:cNvPr id="13" name="AutoShape 4"/>
            <p:cNvSpPr>
              <a:spLocks noChangeAspect="1" noChangeArrowheads="1" noTextEdit="1"/>
            </p:cNvSpPr>
            <p:nvPr userDrawn="1"/>
          </p:nvSpPr>
          <p:spPr bwMode="auto">
            <a:xfrm>
              <a:off x="5094" y="3939"/>
              <a:ext cx="148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14" name="Freeform 6"/>
            <p:cNvSpPr>
              <a:spLocks/>
            </p:cNvSpPr>
            <p:nvPr userDrawn="1"/>
          </p:nvSpPr>
          <p:spPr bwMode="auto">
            <a:xfrm>
              <a:off x="5122" y="3965"/>
              <a:ext cx="555" cy="194"/>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15" name="Freeform 7"/>
            <p:cNvSpPr>
              <a:spLocks/>
            </p:cNvSpPr>
            <p:nvPr userDrawn="1"/>
          </p:nvSpPr>
          <p:spPr bwMode="auto">
            <a:xfrm>
              <a:off x="5649" y="3949"/>
              <a:ext cx="524" cy="222"/>
            </a:xfrm>
            <a:custGeom>
              <a:avLst/>
              <a:gdLst>
                <a:gd name="T0" fmla="*/ 885 w 222"/>
                <a:gd name="T1" fmla="*/ 196 h 94"/>
                <a:gd name="T2" fmla="*/ 1237 w 222"/>
                <a:gd name="T3" fmla="*/ 196 h 94"/>
                <a:gd name="T4" fmla="*/ 1015 w 222"/>
                <a:gd name="T5" fmla="*/ 45 h 94"/>
                <a:gd name="T6" fmla="*/ 189 w 222"/>
                <a:gd name="T7" fmla="*/ 139 h 94"/>
                <a:gd name="T8" fmla="*/ 172 w 222"/>
                <a:gd name="T9" fmla="*/ 458 h 94"/>
                <a:gd name="T10" fmla="*/ 852 w 222"/>
                <a:gd name="T11" fmla="*/ 484 h 94"/>
                <a:gd name="T12" fmla="*/ 1164 w 222"/>
                <a:gd name="T13" fmla="*/ 345 h 94"/>
                <a:gd name="T14" fmla="*/ 807 w 222"/>
                <a:gd name="T15" fmla="*/ 345 h 94"/>
                <a:gd name="T16" fmla="*/ 630 w 222"/>
                <a:gd name="T17" fmla="*/ 401 h 94"/>
                <a:gd name="T18" fmla="*/ 439 w 222"/>
                <a:gd name="T19" fmla="*/ 267 h 94"/>
                <a:gd name="T20" fmla="*/ 701 w 222"/>
                <a:gd name="T21" fmla="*/ 139 h 94"/>
                <a:gd name="T22" fmla="*/ 885 w 222"/>
                <a:gd name="T23" fmla="*/ 1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16" name="Freeform 8"/>
            <p:cNvSpPr>
              <a:spLocks/>
            </p:cNvSpPr>
            <p:nvPr userDrawn="1"/>
          </p:nvSpPr>
          <p:spPr bwMode="auto">
            <a:xfrm>
              <a:off x="6162" y="3965"/>
              <a:ext cx="403" cy="194"/>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grpSp>
      <p:pic>
        <p:nvPicPr>
          <p:cNvPr id="19" name="Picture 18"/>
          <p:cNvPicPr>
            <a:picLocks noChangeAspect="1"/>
          </p:cNvPicPr>
          <p:nvPr userDrawn="1"/>
        </p:nvPicPr>
        <p:blipFill>
          <a:blip r:embed="rId2"/>
          <a:stretch>
            <a:fillRect/>
          </a:stretch>
        </p:blipFill>
        <p:spPr>
          <a:xfrm>
            <a:off x="0" y="0"/>
            <a:ext cx="12217443" cy="6864691"/>
          </a:xfrm>
          <a:prstGeom prst="rect">
            <a:avLst/>
          </a:prstGeom>
        </p:spPr>
      </p:pic>
    </p:spTree>
    <p:extLst>
      <p:ext uri="{BB962C8B-B14F-4D97-AF65-F5344CB8AC3E}">
        <p14:creationId xmlns:p14="http://schemas.microsoft.com/office/powerpoint/2010/main" val="1757753358"/>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9F637-2B8D-45B2-800F-10DE822D8A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446634-3D41-4E4D-80CB-F6696EAC0A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121891031"/>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7" name="Picture 16"/>
          <p:cNvPicPr/>
          <p:nvPr userDrawn="1"/>
        </p:nvPicPr>
        <p:blipFill>
          <a:blip r:embed="rId2">
            <a:extLst>
              <a:ext uri="{28A0092B-C50C-407E-A947-70E740481C1C}">
                <a14:useLocalDpi xmlns:a14="http://schemas.microsoft.com/office/drawing/2010/main" val="0"/>
              </a:ext>
            </a:extLst>
          </a:blip>
          <a:stretch>
            <a:fillRect/>
          </a:stretch>
        </p:blipFill>
        <p:spPr bwMode="auto">
          <a:xfrm>
            <a:off x="0" y="-1"/>
            <a:ext cx="12190413" cy="4660823"/>
          </a:xfrm>
          <a:prstGeom prst="rect">
            <a:avLst/>
          </a:prstGeom>
          <a:noFill/>
        </p:spPr>
      </p:pic>
      <p:pic>
        <p:nvPicPr>
          <p:cNvPr id="1027" name="Picture 3" descr="G:\Jobs\Layout &amp; Template\Temp\Template_1\ECS Template - Cover.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89720"/>
          <a:stretch/>
        </p:blipFill>
        <p:spPr bwMode="auto">
          <a:xfrm>
            <a:off x="1589" y="4572001"/>
            <a:ext cx="12188824" cy="523875"/>
          </a:xfrm>
          <a:prstGeom prst="rect">
            <a:avLst/>
          </a:prstGeom>
          <a:noFill/>
          <a:extLst>
            <a:ext uri="{909E8E84-426E-40DD-AFC4-6F175D3DCCD1}">
              <a14:hiddenFill xmlns:a14="http://schemas.microsoft.com/office/drawing/2010/main">
                <a:solidFill>
                  <a:srgbClr val="FFFFFF"/>
                </a:solidFill>
              </a14:hiddenFill>
            </a:ext>
          </a:extLst>
        </p:spPr>
      </p:pic>
      <p:sp>
        <p:nvSpPr>
          <p:cNvPr id="1433603" name="Rectangle 3"/>
          <p:cNvSpPr>
            <a:spLocks noGrp="1" noChangeArrowheads="1"/>
          </p:cNvSpPr>
          <p:nvPr>
            <p:ph type="ctrTitle" hasCustomPrompt="1"/>
          </p:nvPr>
        </p:nvSpPr>
        <p:spPr>
          <a:xfrm>
            <a:off x="406399" y="4953000"/>
            <a:ext cx="11356369" cy="685800"/>
          </a:xfrm>
        </p:spPr>
        <p:txBody>
          <a:bodyPr lIns="91440" rIns="91440"/>
          <a:lstStyle>
            <a:lvl1pPr>
              <a:lnSpc>
                <a:spcPct val="125000"/>
              </a:lnSpc>
              <a:defRPr sz="2800">
                <a:solidFill>
                  <a:srgbClr val="00529B"/>
                </a:solidFill>
                <a:latin typeface="+mj-lt"/>
              </a:defRPr>
            </a:lvl1pPr>
          </a:lstStyle>
          <a:p>
            <a:r>
              <a:rPr lang="en-US" dirty="0"/>
              <a:t>CLICK TO EDIT MASTER TITLE STYLE</a:t>
            </a:r>
          </a:p>
        </p:txBody>
      </p:sp>
      <p:sp>
        <p:nvSpPr>
          <p:cNvPr id="1433605" name="Rectangle 5"/>
          <p:cNvSpPr>
            <a:spLocks noGrp="1" noChangeArrowheads="1"/>
          </p:cNvSpPr>
          <p:nvPr>
            <p:ph type="subTitle" sz="quarter" idx="1" hasCustomPrompt="1"/>
          </p:nvPr>
        </p:nvSpPr>
        <p:spPr>
          <a:xfrm>
            <a:off x="406399" y="5638800"/>
            <a:ext cx="11356369" cy="685800"/>
          </a:xfrm>
        </p:spPr>
        <p:txBody>
          <a:bodyPr/>
          <a:lstStyle>
            <a:lvl1pPr marL="0" indent="0">
              <a:buFont typeface="Wingdings 2" pitchFamily="18" charset="2"/>
              <a:buNone/>
              <a:defRPr sz="2000" b="0">
                <a:solidFill>
                  <a:schemeClr val="tx1">
                    <a:lumMod val="75000"/>
                    <a:lumOff val="25000"/>
                  </a:schemeClr>
                </a:solidFill>
                <a:latin typeface="+mj-lt"/>
              </a:defRPr>
            </a:lvl1pPr>
          </a:lstStyle>
          <a:p>
            <a:r>
              <a:rPr lang="en-US" dirty="0"/>
              <a:t>CLICK TO EDIT MASTER SUBTITLE STYLE</a:t>
            </a:r>
          </a:p>
        </p:txBody>
      </p:sp>
      <p:sp>
        <p:nvSpPr>
          <p:cNvPr id="11" name="Rectangle 6"/>
          <p:cNvSpPr>
            <a:spLocks/>
          </p:cNvSpPr>
          <p:nvPr userDrawn="1"/>
        </p:nvSpPr>
        <p:spPr bwMode="auto">
          <a:xfrm>
            <a:off x="8703653" y="6597039"/>
            <a:ext cx="30771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rIns="0">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Arial" charset="0"/>
                <a:ea typeface="Verdana" pitchFamily="34" charset="0"/>
                <a:cs typeface="Verdana" pitchFamily="34" charset="0"/>
              </a:rPr>
              <a:t>Copyright © 2016 HCL Technologies Limited  |  www.hcltech.com</a:t>
            </a:r>
          </a:p>
        </p:txBody>
      </p:sp>
      <p:grpSp>
        <p:nvGrpSpPr>
          <p:cNvPr id="12" name="Group 5"/>
          <p:cNvGrpSpPr>
            <a:grpSpLocks noChangeAspect="1"/>
          </p:cNvGrpSpPr>
          <p:nvPr userDrawn="1"/>
        </p:nvGrpSpPr>
        <p:grpSpPr bwMode="auto">
          <a:xfrm>
            <a:off x="10831204" y="6446252"/>
            <a:ext cx="943221" cy="160337"/>
            <a:chOff x="5094" y="3939"/>
            <a:chExt cx="1488" cy="255"/>
          </a:xfrm>
        </p:grpSpPr>
        <p:sp>
          <p:nvSpPr>
            <p:cNvPr id="13" name="AutoShape 4"/>
            <p:cNvSpPr>
              <a:spLocks noChangeAspect="1" noChangeArrowheads="1" noTextEdit="1"/>
            </p:cNvSpPr>
            <p:nvPr userDrawn="1"/>
          </p:nvSpPr>
          <p:spPr bwMode="auto">
            <a:xfrm>
              <a:off x="5094" y="3939"/>
              <a:ext cx="148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4" name="Freeform 6"/>
            <p:cNvSpPr>
              <a:spLocks/>
            </p:cNvSpPr>
            <p:nvPr userDrawn="1"/>
          </p:nvSpPr>
          <p:spPr bwMode="auto">
            <a:xfrm>
              <a:off x="5122" y="3965"/>
              <a:ext cx="555" cy="194"/>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5" name="Freeform 7"/>
            <p:cNvSpPr>
              <a:spLocks/>
            </p:cNvSpPr>
            <p:nvPr userDrawn="1"/>
          </p:nvSpPr>
          <p:spPr bwMode="auto">
            <a:xfrm>
              <a:off x="5649" y="3949"/>
              <a:ext cx="524" cy="222"/>
            </a:xfrm>
            <a:custGeom>
              <a:avLst/>
              <a:gdLst>
                <a:gd name="T0" fmla="*/ 885 w 222"/>
                <a:gd name="T1" fmla="*/ 196 h 94"/>
                <a:gd name="T2" fmla="*/ 1237 w 222"/>
                <a:gd name="T3" fmla="*/ 196 h 94"/>
                <a:gd name="T4" fmla="*/ 1015 w 222"/>
                <a:gd name="T5" fmla="*/ 45 h 94"/>
                <a:gd name="T6" fmla="*/ 189 w 222"/>
                <a:gd name="T7" fmla="*/ 139 h 94"/>
                <a:gd name="T8" fmla="*/ 172 w 222"/>
                <a:gd name="T9" fmla="*/ 458 h 94"/>
                <a:gd name="T10" fmla="*/ 852 w 222"/>
                <a:gd name="T11" fmla="*/ 484 h 94"/>
                <a:gd name="T12" fmla="*/ 1164 w 222"/>
                <a:gd name="T13" fmla="*/ 345 h 94"/>
                <a:gd name="T14" fmla="*/ 807 w 222"/>
                <a:gd name="T15" fmla="*/ 345 h 94"/>
                <a:gd name="T16" fmla="*/ 630 w 222"/>
                <a:gd name="T17" fmla="*/ 401 h 94"/>
                <a:gd name="T18" fmla="*/ 439 w 222"/>
                <a:gd name="T19" fmla="*/ 267 h 94"/>
                <a:gd name="T20" fmla="*/ 701 w 222"/>
                <a:gd name="T21" fmla="*/ 139 h 94"/>
                <a:gd name="T22" fmla="*/ 885 w 222"/>
                <a:gd name="T23" fmla="*/ 1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sp>
          <p:nvSpPr>
            <p:cNvPr id="16" name="Freeform 8"/>
            <p:cNvSpPr>
              <a:spLocks/>
            </p:cNvSpPr>
            <p:nvPr userDrawn="1"/>
          </p:nvSpPr>
          <p:spPr bwMode="auto">
            <a:xfrm>
              <a:off x="6162" y="3965"/>
              <a:ext cx="403" cy="194"/>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srgbClr val="000000"/>
                </a:solidFill>
                <a:effectLst/>
                <a:uLnTx/>
                <a:uFillTx/>
                <a:latin typeface="Arial" charset="0"/>
                <a:ea typeface="+mn-ea"/>
                <a:cs typeface="+mn-cs"/>
              </a:endParaRPr>
            </a:p>
          </p:txBody>
        </p:sp>
      </p:grpSp>
    </p:spTree>
    <p:extLst>
      <p:ext uri="{BB962C8B-B14F-4D97-AF65-F5344CB8AC3E}">
        <p14:creationId xmlns:p14="http://schemas.microsoft.com/office/powerpoint/2010/main" val="383934321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7717507"/>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913286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252646"/>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3.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13.xml"/><Relationship Id="rId7" Type="http://schemas.openxmlformats.org/officeDocument/2006/relationships/theme" Target="../theme/theme4.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9" Type="http://schemas.openxmlformats.org/officeDocument/2006/relationships/image" Target="../media/image7.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9200" y="260022"/>
            <a:ext cx="10477986" cy="612337"/>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79199" y="1249341"/>
            <a:ext cx="11345747" cy="49276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Rectangle 13"/>
          <p:cNvSpPr>
            <a:spLocks noChangeArrowheads="1"/>
          </p:cNvSpPr>
          <p:nvPr userDrawn="1"/>
        </p:nvSpPr>
        <p:spPr bwMode="auto">
          <a:xfrm>
            <a:off x="379199" y="6592375"/>
            <a:ext cx="110608" cy="97929"/>
          </a:xfrm>
          <a:prstGeom prst="rect">
            <a:avLst/>
          </a:prstGeom>
          <a:noFill/>
          <a:ln w="9525">
            <a:noFill/>
            <a:miter lim="800000"/>
            <a:headEnd/>
            <a:tailEnd/>
          </a:ln>
        </p:spPr>
        <p:txBody>
          <a:bodyPr wrap="none" lIns="0" tIns="0" rIns="0" bIns="0" anchor="ctr" anchorCtr="1">
            <a:spAutoFit/>
          </a:bodyPr>
          <a:lstStyle/>
          <a:p>
            <a:pPr algn="r" defTabSz="760512" eaLnBrk="0" fontAlgn="auto" hangingPunct="0">
              <a:spcBef>
                <a:spcPts val="0"/>
              </a:spcBef>
              <a:spcAft>
                <a:spcPts val="0"/>
              </a:spcAft>
              <a:defRPr/>
            </a:pPr>
            <a:fld id="{70DF7A75-D80B-459D-B033-E7BFAB0290B5}" type="slidenum">
              <a:rPr lang="it-IT" sz="700">
                <a:solidFill>
                  <a:srgbClr val="000000"/>
                </a:solidFill>
                <a:ea typeface="Arial" charset="0"/>
                <a:cs typeface="Arial" charset="0"/>
              </a:rPr>
              <a:pPr algn="r" defTabSz="760512" eaLnBrk="0" fontAlgn="auto" hangingPunct="0">
                <a:spcBef>
                  <a:spcPts val="0"/>
                </a:spcBef>
                <a:spcAft>
                  <a:spcPts val="0"/>
                </a:spcAft>
                <a:defRPr/>
              </a:pPr>
              <a:t>‹#›</a:t>
            </a:fld>
            <a:endParaRPr lang="it-IT" sz="700">
              <a:solidFill>
                <a:srgbClr val="000000"/>
              </a:solidFill>
              <a:ea typeface="Arial" charset="0"/>
              <a:cs typeface="Arial" charset="0"/>
            </a:endParaRPr>
          </a:p>
        </p:txBody>
      </p:sp>
      <p:cxnSp>
        <p:nvCxnSpPr>
          <p:cNvPr id="24" name="Straight Connector 23"/>
          <p:cNvCxnSpPr/>
          <p:nvPr userDrawn="1"/>
        </p:nvCxnSpPr>
        <p:spPr bwMode="auto">
          <a:xfrm>
            <a:off x="622800" y="6513647"/>
            <a:ext cx="0" cy="344353"/>
          </a:xfrm>
          <a:prstGeom prst="line">
            <a:avLst/>
          </a:prstGeom>
          <a:ln>
            <a:headEnd type="none" w="sm" len="sm"/>
            <a:tailEnd type="none" w="med" len="med"/>
          </a:ln>
        </p:spPr>
        <p:style>
          <a:lnRef idx="1">
            <a:schemeClr val="dk1"/>
          </a:lnRef>
          <a:fillRef idx="0">
            <a:schemeClr val="dk1"/>
          </a:fillRef>
          <a:effectRef idx="0">
            <a:schemeClr val="dk1"/>
          </a:effectRef>
          <a:fontRef idx="minor">
            <a:schemeClr val="tx1"/>
          </a:fontRef>
        </p:style>
      </p:cxnSp>
      <p:sp>
        <p:nvSpPr>
          <p:cNvPr id="25" name="Rectangle 24"/>
          <p:cNvSpPr/>
          <p:nvPr userDrawn="1"/>
        </p:nvSpPr>
        <p:spPr>
          <a:xfrm>
            <a:off x="7103987" y="6554367"/>
            <a:ext cx="4580015" cy="191338"/>
          </a:xfrm>
          <a:prstGeom prst="rect">
            <a:avLst/>
          </a:prstGeom>
        </p:spPr>
        <p:txBody>
          <a:bodyPr lIns="82808" tIns="41404" rIns="82808" bIns="41404">
            <a:spAutoFit/>
          </a:bodyPr>
          <a:lstStyle/>
          <a:p>
            <a:pPr algn="r" fontAlgn="auto">
              <a:spcBef>
                <a:spcPts val="0"/>
              </a:spcBef>
              <a:spcAft>
                <a:spcPts val="0"/>
              </a:spcAft>
            </a:pPr>
            <a:r>
              <a:rPr lang="en-US" sz="700" dirty="0">
                <a:solidFill>
                  <a:srgbClr val="000000"/>
                </a:solidFill>
                <a:ea typeface="Arial" charset="0"/>
                <a:cs typeface="Arial" charset="0"/>
              </a:rPr>
              <a:t>Copyright © 2018 HCL Technologies Limited  |  www.hcltech.com</a:t>
            </a:r>
          </a:p>
        </p:txBody>
      </p:sp>
      <p:pic>
        <p:nvPicPr>
          <p:cNvPr id="26" name="Picture 25"/>
          <p:cNvPicPr>
            <a:picLocks noChangeAspect="1"/>
          </p:cNvPicPr>
          <p:nvPr userDrawn="1"/>
        </p:nvPicPr>
        <p:blipFill rotWithShape="1">
          <a:blip r:embed="rId6" cstate="email">
            <a:extLst>
              <a:ext uri="{28A0092B-C50C-407E-A947-70E740481C1C}">
                <a14:useLocalDpi xmlns:a14="http://schemas.microsoft.com/office/drawing/2010/main"/>
              </a:ext>
            </a:extLst>
          </a:blip>
          <a:srcRect/>
          <a:stretch/>
        </p:blipFill>
        <p:spPr>
          <a:xfrm>
            <a:off x="10123607" y="6248400"/>
            <a:ext cx="1601339" cy="333233"/>
          </a:xfrm>
          <a:prstGeom prst="rect">
            <a:avLst/>
          </a:prstGeom>
        </p:spPr>
      </p:pic>
      <p:sp>
        <p:nvSpPr>
          <p:cNvPr id="27" name="Rectangle 26"/>
          <p:cNvSpPr/>
          <p:nvPr userDrawn="1"/>
        </p:nvSpPr>
        <p:spPr>
          <a:xfrm>
            <a:off x="657793" y="6554367"/>
            <a:ext cx="2907323" cy="173944"/>
          </a:xfrm>
          <a:prstGeom prst="rect">
            <a:avLst/>
          </a:prstGeom>
        </p:spPr>
        <p:txBody>
          <a:bodyPr wrap="square" lIns="82808" tIns="41404" rIns="82808" bIns="41404">
            <a:spAutoFit/>
          </a:bodyPr>
          <a:lstStyle/>
          <a:p>
            <a:pPr fontAlgn="auto">
              <a:spcBef>
                <a:spcPts val="0"/>
              </a:spcBef>
              <a:spcAft>
                <a:spcPts val="0"/>
              </a:spcAft>
            </a:pPr>
            <a:r>
              <a:rPr lang="en-US" sz="700" dirty="0">
                <a:solidFill>
                  <a:prstClr val="black"/>
                </a:solidFill>
                <a:ea typeface="Arial" charset="0"/>
                <a:cs typeface="Arial" charset="0"/>
              </a:rPr>
              <a:t>HCL Technologies Confidential   </a:t>
            </a:r>
          </a:p>
        </p:txBody>
      </p:sp>
      <p:cxnSp>
        <p:nvCxnSpPr>
          <p:cNvPr id="7" name="Straight Connector 6"/>
          <p:cNvCxnSpPr/>
          <p:nvPr userDrawn="1"/>
        </p:nvCxnSpPr>
        <p:spPr>
          <a:xfrm>
            <a:off x="379199" y="1072055"/>
            <a:ext cx="1134574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312833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Lst>
  <p:txStyles>
    <p:titleStyle>
      <a:lvl1pPr algn="l" defTabSz="914400" rtl="0" eaLnBrk="1" latinLnBrk="0" hangingPunct="1">
        <a:lnSpc>
          <a:spcPct val="90000"/>
        </a:lnSpc>
        <a:spcBef>
          <a:spcPct val="0"/>
        </a:spcBef>
        <a:buNone/>
        <a:defRPr sz="3200" b="1" kern="1200" cap="all" baseline="0">
          <a:solidFill>
            <a:schemeClr val="bg2"/>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Calibri" charset="0"/>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alibri" charset="0"/>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alibri" charset="0"/>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body" idx="1"/>
          </p:nvPr>
        </p:nvSpPr>
        <p:spPr bwMode="auto">
          <a:xfrm>
            <a:off x="406402" y="1219201"/>
            <a:ext cx="11379200" cy="49767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1028" name="Rectangle 4"/>
          <p:cNvSpPr>
            <a:spLocks noGrp="1" noChangeArrowheads="1"/>
          </p:cNvSpPr>
          <p:nvPr>
            <p:ph type="title"/>
          </p:nvPr>
        </p:nvSpPr>
        <p:spPr bwMode="auto">
          <a:xfrm>
            <a:off x="406402" y="118755"/>
            <a:ext cx="1137920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45720" tIns="45720" rIns="45720" bIns="45720" numCol="1" anchor="t" anchorCtr="0" compatLnSpc="1">
            <a:prstTxWarp prst="textNoShape">
              <a:avLst/>
            </a:prstTxWarp>
            <a:spAutoFit/>
          </a:bodyPr>
          <a:lstStyle/>
          <a:p>
            <a:pPr lvl="0"/>
            <a:r>
              <a:rPr lang="en-US" dirty="0"/>
              <a:t>Click to edit Master title style</a:t>
            </a:r>
          </a:p>
        </p:txBody>
      </p:sp>
      <p:pic>
        <p:nvPicPr>
          <p:cNvPr id="15" name="Picture 14" descr="HCL logo-09.png"/>
          <p:cNvPicPr>
            <a:picLocks noChangeAspect="1"/>
          </p:cNvPicPr>
          <p:nvPr userDrawn="1"/>
        </p:nvPicPr>
        <p:blipFill rotWithShape="1">
          <a:blip r:embed="rId3" cstate="print">
            <a:extLst>
              <a:ext uri="{28A0092B-C50C-407E-A947-70E740481C1C}">
                <a14:useLocalDpi xmlns:a14="http://schemas.microsoft.com/office/drawing/2010/main" val="0"/>
              </a:ext>
            </a:extLst>
          </a:blip>
          <a:srcRect l="17708" t="28162" r="16433" b="25386"/>
          <a:stretch/>
        </p:blipFill>
        <p:spPr bwMode="auto">
          <a:xfrm>
            <a:off x="10641368" y="6287948"/>
            <a:ext cx="1349406" cy="3077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Rectangle 15"/>
          <p:cNvSpPr/>
          <p:nvPr userDrawn="1"/>
        </p:nvSpPr>
        <p:spPr>
          <a:xfrm>
            <a:off x="406400" y="6565685"/>
            <a:ext cx="267772" cy="153888"/>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marL="0" marR="0" lvl="0" indent="0" algn="l" defTabSz="1217248" rtl="0" eaLnBrk="1" fontAlgn="auto" latinLnBrk="0" hangingPunct="1">
              <a:lnSpc>
                <a:spcPct val="100000"/>
              </a:lnSpc>
              <a:spcBef>
                <a:spcPts val="0"/>
              </a:spcBef>
              <a:spcAft>
                <a:spcPts val="0"/>
              </a:spcAft>
              <a:buClrTx/>
              <a:buSzTx/>
              <a:buFontTx/>
              <a:buNone/>
              <a:tabLst/>
              <a:defRPr/>
            </a:pPr>
            <a:fld id="{6859F80E-620D-49A1-BE04-AB53E30ABC2A}" type="slidenum">
              <a:rPr kumimoji="0" lang="it-IT" sz="1000" b="0" i="0" u="none" strike="noStrike" kern="1200" cap="none" spc="0" normalizeH="0" baseline="0" noProof="0">
                <a:ln>
                  <a:noFill/>
                </a:ln>
                <a:solidFill>
                  <a:srgbClr val="404040"/>
                </a:solidFill>
                <a:effectLst/>
                <a:uLnTx/>
                <a:uFillTx/>
                <a:latin typeface="Calibri" panose="020F0502020204030204" pitchFamily="34" charset="0"/>
                <a:ea typeface="+mn-ea"/>
                <a:cs typeface="Segoe UI" panose="020B0502040204020203" pitchFamily="34" charset="0"/>
              </a:rPr>
              <a:pPr marL="0" marR="0" lvl="0" indent="0" algn="l" defTabSz="1217248" rtl="0" eaLnBrk="1" fontAlgn="auto" latinLnBrk="0" hangingPunct="1">
                <a:lnSpc>
                  <a:spcPct val="100000"/>
                </a:lnSpc>
                <a:spcBef>
                  <a:spcPts val="0"/>
                </a:spcBef>
                <a:spcAft>
                  <a:spcPts val="0"/>
                </a:spcAft>
                <a:buClrTx/>
                <a:buSzTx/>
                <a:buFontTx/>
                <a:buNone/>
                <a:tabLst/>
                <a:defRPr/>
              </a:pPr>
              <a:t>‹#›</a:t>
            </a:fld>
            <a:r>
              <a:rPr kumimoji="0" lang="it-IT" sz="1000" b="0" i="0" u="none" strike="noStrike" kern="1200" cap="none" spc="0" normalizeH="0" baseline="0" noProof="0" dirty="0">
                <a:ln>
                  <a:noFill/>
                </a:ln>
                <a:solidFill>
                  <a:srgbClr val="404040"/>
                </a:solidFill>
                <a:effectLst/>
                <a:uLnTx/>
                <a:uFillTx/>
                <a:latin typeface="Calibri" panose="020F0502020204030204" pitchFamily="34" charset="0"/>
                <a:ea typeface="+mn-ea"/>
                <a:cs typeface="Segoe UI" panose="020B0502040204020203" pitchFamily="34" charset="0"/>
              </a:rPr>
              <a:t>  |</a:t>
            </a:r>
            <a:endParaRPr kumimoji="0" lang="en-US" sz="1000" b="0" i="0" u="none" strike="noStrike" kern="1200" cap="none" spc="0" normalizeH="0" baseline="0" noProof="0" dirty="0">
              <a:ln>
                <a:noFill/>
              </a:ln>
              <a:solidFill>
                <a:srgbClr val="404040"/>
              </a:solidFill>
              <a:effectLst/>
              <a:uLnTx/>
              <a:uFillTx/>
              <a:latin typeface="Calibri" panose="020F0502020204030204" pitchFamily="34" charset="0"/>
              <a:ea typeface="+mn-ea"/>
              <a:cs typeface="Segoe UI" panose="020B0502040204020203" pitchFamily="34" charset="0"/>
            </a:endParaRPr>
          </a:p>
        </p:txBody>
      </p:sp>
      <p:cxnSp>
        <p:nvCxnSpPr>
          <p:cNvPr id="3" name="Straight Connector 2"/>
          <p:cNvCxnSpPr/>
          <p:nvPr userDrawn="1"/>
        </p:nvCxnSpPr>
        <p:spPr bwMode="auto">
          <a:xfrm>
            <a:off x="0" y="868680"/>
            <a:ext cx="12192127" cy="0"/>
          </a:xfrm>
          <a:prstGeom prst="line">
            <a:avLst/>
          </a:prstGeom>
          <a:solidFill>
            <a:schemeClr val="accent1"/>
          </a:solidFill>
          <a:ln w="19050" cap="flat" cmpd="sng" algn="ctr">
            <a:solidFill>
              <a:schemeClr val="bg2"/>
            </a:solidFill>
            <a:prstDash val="solid"/>
            <a:miter lim="800000"/>
            <a:headEnd type="none" w="med" len="med"/>
            <a:tailEnd type="none" w="med" len="med"/>
          </a:ln>
          <a:effectLst/>
        </p:spPr>
      </p:cxnSp>
      <p:sp>
        <p:nvSpPr>
          <p:cNvPr id="10" name="Rectangle 9"/>
          <p:cNvSpPr/>
          <p:nvPr userDrawn="1"/>
        </p:nvSpPr>
        <p:spPr>
          <a:xfrm>
            <a:off x="9009272" y="6565685"/>
            <a:ext cx="2967932" cy="153888"/>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marL="0" marR="0" lvl="0" indent="0" algn="r" defTabSz="121724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lumMod val="65000"/>
                    <a:lumOff val="35000"/>
                  </a:srgbClr>
                </a:solidFill>
                <a:effectLst/>
                <a:uLnTx/>
                <a:uFillTx/>
                <a:latin typeface="Calibri" panose="020F0502020204030204" pitchFamily="34" charset="0"/>
                <a:ea typeface="+mn-ea"/>
                <a:cs typeface="Segoe UI" panose="020B0502040204020203" pitchFamily="34" charset="0"/>
              </a:rPr>
              <a:t>Copyright © 2016 HCL Technologies |  www.hcltech.com</a:t>
            </a:r>
          </a:p>
        </p:txBody>
      </p:sp>
      <p:sp>
        <p:nvSpPr>
          <p:cNvPr id="9" name="Rectangle 8"/>
          <p:cNvSpPr/>
          <p:nvPr userDrawn="1"/>
        </p:nvSpPr>
        <p:spPr>
          <a:xfrm>
            <a:off x="721490" y="6564344"/>
            <a:ext cx="774715" cy="153888"/>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marL="0" marR="0" lvl="0" indent="0" algn="r" defTabSz="121724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lumMod val="65000"/>
                    <a:lumOff val="35000"/>
                  </a:srgbClr>
                </a:solidFill>
                <a:effectLst/>
                <a:uLnTx/>
                <a:uFillTx/>
                <a:latin typeface="Calibri" panose="020F0502020204030204" pitchFamily="34" charset="0"/>
                <a:ea typeface="+mn-ea"/>
                <a:cs typeface="Segoe UI" panose="020B0502040204020203" pitchFamily="34" charset="0"/>
              </a:rPr>
              <a:t>CONFIDENTIAL</a:t>
            </a:r>
          </a:p>
        </p:txBody>
      </p:sp>
    </p:spTree>
    <p:extLst>
      <p:ext uri="{BB962C8B-B14F-4D97-AF65-F5344CB8AC3E}">
        <p14:creationId xmlns:p14="http://schemas.microsoft.com/office/powerpoint/2010/main" val="3967386856"/>
      </p:ext>
    </p:extLst>
  </p:cSld>
  <p:clrMap bg1="lt1" tx1="dk1" bg2="lt2" tx2="dk2" accent1="accent1" accent2="accent2" accent3="accent3" accent4="accent4" accent5="accent5" accent6="accent6" hlink="hlink" folHlink="folHlink"/>
  <p:sldLayoutIdLst>
    <p:sldLayoutId id="2147483749" r:id="rId1"/>
  </p:sldLayoutIdLst>
  <p:transition/>
  <p:hf hdr="0" ftr="0" dt="0"/>
  <p:txStyles>
    <p:titleStyle>
      <a:lvl1pPr algn="l" rtl="0" eaLnBrk="0" fontAlgn="base" hangingPunct="0">
        <a:spcBef>
          <a:spcPct val="0"/>
        </a:spcBef>
        <a:spcAft>
          <a:spcPct val="0"/>
        </a:spcAft>
        <a:defRPr sz="2799" b="1" cap="none" baseline="0">
          <a:solidFill>
            <a:srgbClr val="1451A3"/>
          </a:solidFill>
          <a:latin typeface="Calibri" panose="020F0502020204030204" pitchFamily="34" charset="0"/>
          <a:ea typeface="+mj-ea"/>
          <a:cs typeface="+mj-cs"/>
        </a:defRPr>
      </a:lvl1pPr>
      <a:lvl2pPr algn="l" rtl="0" eaLnBrk="0" fontAlgn="base" hangingPunct="0">
        <a:spcBef>
          <a:spcPct val="0"/>
        </a:spcBef>
        <a:spcAft>
          <a:spcPct val="0"/>
        </a:spcAft>
        <a:defRPr sz="2399" b="1">
          <a:solidFill>
            <a:srgbClr val="00529B"/>
          </a:solidFill>
          <a:latin typeface="Novecento Book" pitchFamily="50" charset="0"/>
        </a:defRPr>
      </a:lvl2pPr>
      <a:lvl3pPr algn="l" rtl="0" eaLnBrk="0" fontAlgn="base" hangingPunct="0">
        <a:spcBef>
          <a:spcPct val="0"/>
        </a:spcBef>
        <a:spcAft>
          <a:spcPct val="0"/>
        </a:spcAft>
        <a:defRPr sz="2399" b="1">
          <a:solidFill>
            <a:srgbClr val="00529B"/>
          </a:solidFill>
          <a:latin typeface="Novecento Book" pitchFamily="50" charset="0"/>
        </a:defRPr>
      </a:lvl3pPr>
      <a:lvl4pPr algn="l" rtl="0" eaLnBrk="0" fontAlgn="base" hangingPunct="0">
        <a:spcBef>
          <a:spcPct val="0"/>
        </a:spcBef>
        <a:spcAft>
          <a:spcPct val="0"/>
        </a:spcAft>
        <a:defRPr sz="2399" b="1">
          <a:solidFill>
            <a:srgbClr val="00529B"/>
          </a:solidFill>
          <a:latin typeface="Novecento Book" pitchFamily="50" charset="0"/>
        </a:defRPr>
      </a:lvl4pPr>
      <a:lvl5pPr algn="l" rtl="0" eaLnBrk="0" fontAlgn="base" hangingPunct="0">
        <a:spcBef>
          <a:spcPct val="0"/>
        </a:spcBef>
        <a:spcAft>
          <a:spcPct val="0"/>
        </a:spcAft>
        <a:defRPr sz="2399" b="1">
          <a:solidFill>
            <a:srgbClr val="00529B"/>
          </a:solidFill>
          <a:latin typeface="Novecento Book" pitchFamily="50" charset="0"/>
        </a:defRPr>
      </a:lvl5pPr>
      <a:lvl6pPr marL="457063" algn="l" rtl="0" fontAlgn="base">
        <a:spcBef>
          <a:spcPct val="0"/>
        </a:spcBef>
        <a:spcAft>
          <a:spcPct val="0"/>
        </a:spcAft>
        <a:defRPr sz="2399" b="1">
          <a:solidFill>
            <a:schemeClr val="bg1"/>
          </a:solidFill>
          <a:latin typeface="Arial" charset="0"/>
        </a:defRPr>
      </a:lvl6pPr>
      <a:lvl7pPr marL="914126" algn="l" rtl="0" fontAlgn="base">
        <a:spcBef>
          <a:spcPct val="0"/>
        </a:spcBef>
        <a:spcAft>
          <a:spcPct val="0"/>
        </a:spcAft>
        <a:defRPr sz="2399" b="1">
          <a:solidFill>
            <a:schemeClr val="bg1"/>
          </a:solidFill>
          <a:latin typeface="Arial" charset="0"/>
        </a:defRPr>
      </a:lvl7pPr>
      <a:lvl8pPr marL="1371189" algn="l" rtl="0" fontAlgn="base">
        <a:spcBef>
          <a:spcPct val="0"/>
        </a:spcBef>
        <a:spcAft>
          <a:spcPct val="0"/>
        </a:spcAft>
        <a:defRPr sz="2399" b="1">
          <a:solidFill>
            <a:schemeClr val="bg1"/>
          </a:solidFill>
          <a:latin typeface="Arial" charset="0"/>
        </a:defRPr>
      </a:lvl8pPr>
      <a:lvl9pPr marL="1828251" algn="l" rtl="0" fontAlgn="base">
        <a:spcBef>
          <a:spcPct val="0"/>
        </a:spcBef>
        <a:spcAft>
          <a:spcPct val="0"/>
        </a:spcAft>
        <a:defRPr sz="2399" b="1">
          <a:solidFill>
            <a:schemeClr val="bg1"/>
          </a:solidFill>
          <a:latin typeface="Arial" charset="0"/>
        </a:defRPr>
      </a:lvl9pPr>
    </p:titleStyle>
    <p:bodyStyle>
      <a:lvl1pPr marL="345971" indent="-345971" algn="l" rtl="0" eaLnBrk="0" fontAlgn="base" hangingPunct="0">
        <a:spcBef>
          <a:spcPct val="100000"/>
        </a:spcBef>
        <a:spcAft>
          <a:spcPct val="0"/>
        </a:spcAft>
        <a:buClr>
          <a:schemeClr val="tx1"/>
        </a:buClr>
        <a:buFont typeface="Webdings" panose="05030102010509060703" pitchFamily="18" charset="2"/>
        <a:buChar char="4"/>
        <a:defRPr sz="1999">
          <a:solidFill>
            <a:schemeClr val="tx1"/>
          </a:solidFill>
          <a:latin typeface="Calibri" panose="020F0502020204030204" pitchFamily="34" charset="0"/>
          <a:ea typeface="+mn-ea"/>
          <a:cs typeface="+mn-cs"/>
        </a:defRPr>
      </a:lvl1pPr>
      <a:lvl2pPr marL="568155" indent="-228531" algn="l" rtl="0" eaLnBrk="0" fontAlgn="base" hangingPunct="0">
        <a:spcBef>
          <a:spcPct val="50000"/>
        </a:spcBef>
        <a:spcAft>
          <a:spcPct val="0"/>
        </a:spcAft>
        <a:buClr>
          <a:schemeClr val="tx1"/>
        </a:buClr>
        <a:buFont typeface="Wingdings" pitchFamily="2" charset="2"/>
        <a:buChar char="§"/>
        <a:defRPr sz="1799">
          <a:solidFill>
            <a:schemeClr val="tx1"/>
          </a:solidFill>
          <a:latin typeface="Calibri" panose="020F0502020204030204" pitchFamily="34" charset="0"/>
        </a:defRPr>
      </a:lvl2pPr>
      <a:lvl3pPr marL="798273" indent="-228531" algn="l" rtl="0" eaLnBrk="0" fontAlgn="base" hangingPunct="0">
        <a:spcBef>
          <a:spcPct val="50000"/>
        </a:spcBef>
        <a:spcAft>
          <a:spcPct val="0"/>
        </a:spcAft>
        <a:buClr>
          <a:schemeClr val="tx1"/>
        </a:buClr>
        <a:buFont typeface="Symbol" panose="05050102010706020507" pitchFamily="18" charset="2"/>
        <a:buChar char="·"/>
        <a:defRPr sz="1799">
          <a:solidFill>
            <a:schemeClr val="tx1"/>
          </a:solidFill>
          <a:latin typeface="Calibri" panose="020F0502020204030204" pitchFamily="34" charset="0"/>
        </a:defRPr>
      </a:lvl3pPr>
      <a:lvl4pPr marL="904604" indent="-219009" algn="l" rtl="0" eaLnBrk="0" fontAlgn="base" hangingPunct="0">
        <a:spcBef>
          <a:spcPct val="50000"/>
        </a:spcBef>
        <a:spcAft>
          <a:spcPct val="0"/>
        </a:spcAft>
        <a:buClr>
          <a:schemeClr val="tx1"/>
        </a:buClr>
        <a:buFont typeface="Wingdings" pitchFamily="2" charset="2"/>
        <a:buChar char="§"/>
        <a:defRPr sz="1200">
          <a:solidFill>
            <a:schemeClr val="tx1"/>
          </a:solidFill>
          <a:latin typeface="+mn-lt"/>
        </a:defRPr>
      </a:lvl4pPr>
      <a:lvl5pPr marL="1133135" indent="-219009" algn="l" rtl="0" eaLnBrk="0" fontAlgn="base" hangingPunct="0">
        <a:spcBef>
          <a:spcPct val="50000"/>
        </a:spcBef>
        <a:spcAft>
          <a:spcPct val="0"/>
        </a:spcAft>
        <a:buClr>
          <a:schemeClr val="tx1"/>
        </a:buClr>
        <a:buFont typeface="Wingdings" pitchFamily="2" charset="2"/>
        <a:buChar char="§"/>
        <a:defRPr sz="1200">
          <a:solidFill>
            <a:schemeClr val="tx1"/>
          </a:solidFill>
          <a:latin typeface="+mn-lt"/>
        </a:defRPr>
      </a:lvl5pPr>
      <a:lvl6pPr marL="1590198" indent="-219009" algn="l" rtl="0" fontAlgn="base">
        <a:spcBef>
          <a:spcPct val="50000"/>
        </a:spcBef>
        <a:spcAft>
          <a:spcPct val="0"/>
        </a:spcAft>
        <a:buClr>
          <a:schemeClr val="tx1"/>
        </a:buClr>
        <a:buFont typeface="Wingdings" pitchFamily="2" charset="2"/>
        <a:buChar char="§"/>
        <a:defRPr sz="1400">
          <a:solidFill>
            <a:schemeClr val="tx1"/>
          </a:solidFill>
          <a:latin typeface="+mn-lt"/>
        </a:defRPr>
      </a:lvl6pPr>
      <a:lvl7pPr marL="2047261" indent="-219009" algn="l" rtl="0" fontAlgn="base">
        <a:spcBef>
          <a:spcPct val="50000"/>
        </a:spcBef>
        <a:spcAft>
          <a:spcPct val="0"/>
        </a:spcAft>
        <a:buClr>
          <a:schemeClr val="tx1"/>
        </a:buClr>
        <a:buFont typeface="Wingdings" pitchFamily="2" charset="2"/>
        <a:buChar char="§"/>
        <a:defRPr sz="1400">
          <a:solidFill>
            <a:schemeClr val="tx1"/>
          </a:solidFill>
          <a:latin typeface="+mn-lt"/>
        </a:defRPr>
      </a:lvl7pPr>
      <a:lvl8pPr marL="2504323" indent="-219009" algn="l" rtl="0" fontAlgn="base">
        <a:spcBef>
          <a:spcPct val="50000"/>
        </a:spcBef>
        <a:spcAft>
          <a:spcPct val="0"/>
        </a:spcAft>
        <a:buClr>
          <a:schemeClr val="tx1"/>
        </a:buClr>
        <a:buFont typeface="Wingdings" pitchFamily="2" charset="2"/>
        <a:buChar char="§"/>
        <a:defRPr sz="1400">
          <a:solidFill>
            <a:schemeClr val="tx1"/>
          </a:solidFill>
          <a:latin typeface="+mn-lt"/>
        </a:defRPr>
      </a:lvl8pPr>
      <a:lvl9pPr marL="2961386" indent="-219009" algn="l" rtl="0" fontAlgn="base">
        <a:spcBef>
          <a:spcPct val="50000"/>
        </a:spcBef>
        <a:spcAft>
          <a:spcPct val="0"/>
        </a:spcAft>
        <a:buClr>
          <a:schemeClr val="tx1"/>
        </a:buClr>
        <a:buFont typeface="Wingdings" pitchFamily="2" charset="2"/>
        <a:buChar char="§"/>
        <a:defRPr sz="1400">
          <a:solidFill>
            <a:schemeClr val="tx1"/>
          </a:solidFill>
          <a:latin typeface="+mn-lt"/>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 name="Picture 2" descr="G:\Jobs\Layout &amp; Template\Temp\Template_1\Airbus Inner.jpg"/>
          <p:cNvPicPr>
            <a:picLocks noChangeAspect="1" noChangeArrowheads="1"/>
          </p:cNvPicPr>
          <p:nvPr userDrawn="1"/>
        </p:nvPicPr>
        <p:blipFill rotWithShape="1">
          <a:blip r:embed="rId7">
            <a:extLst>
              <a:ext uri="{28A0092B-C50C-407E-A947-70E740481C1C}">
                <a14:useLocalDpi xmlns:a14="http://schemas.microsoft.com/office/drawing/2010/main" val="0"/>
              </a:ext>
            </a:extLst>
          </a:blip>
          <a:srcRect t="79436"/>
          <a:stretch/>
        </p:blipFill>
        <p:spPr bwMode="auto">
          <a:xfrm>
            <a:off x="1" y="834500"/>
            <a:ext cx="12192000" cy="21603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body" idx="1"/>
          </p:nvPr>
        </p:nvSpPr>
        <p:spPr bwMode="auto">
          <a:xfrm>
            <a:off x="406401" y="1219203"/>
            <a:ext cx="113792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4"/>
          <p:cNvSpPr>
            <a:spLocks noGrp="1" noChangeArrowheads="1"/>
          </p:cNvSpPr>
          <p:nvPr>
            <p:ph type="title"/>
          </p:nvPr>
        </p:nvSpPr>
        <p:spPr bwMode="auto">
          <a:xfrm>
            <a:off x="406401" y="15875"/>
            <a:ext cx="11379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720" tIns="45720" rIns="45720" bIns="45720" numCol="1" anchor="ctr" anchorCtr="0" compatLnSpc="1">
            <a:prstTxWarp prst="textNoShape">
              <a:avLst/>
            </a:prstTxWarp>
          </a:bodyPr>
          <a:lstStyle/>
          <a:p>
            <a:pPr lvl="0"/>
            <a:r>
              <a:rPr lang="en-US" dirty="0"/>
              <a:t>CLICK TO EDIT MASTER TITLE STYLE</a:t>
            </a:r>
          </a:p>
        </p:txBody>
      </p:sp>
      <p:cxnSp>
        <p:nvCxnSpPr>
          <p:cNvPr id="8" name="Straight Connector 7"/>
          <p:cNvCxnSpPr/>
          <p:nvPr userDrawn="1"/>
        </p:nvCxnSpPr>
        <p:spPr bwMode="auto">
          <a:xfrm>
            <a:off x="626533" y="6577017"/>
            <a:ext cx="0" cy="280987"/>
          </a:xfrm>
          <a:prstGeom prst="line">
            <a:avLst/>
          </a:prstGeom>
          <a:ln>
            <a:headEnd type="none" w="sm" len="sm"/>
            <a:tailEnd type="none" w="med" len="med"/>
          </a:ln>
        </p:spPr>
        <p:style>
          <a:lnRef idx="1">
            <a:schemeClr val="dk1"/>
          </a:lnRef>
          <a:fillRef idx="0">
            <a:schemeClr val="dk1"/>
          </a:fillRef>
          <a:effectRef idx="0">
            <a:schemeClr val="dk1"/>
          </a:effectRef>
          <a:fontRef idx="minor">
            <a:schemeClr val="tx1"/>
          </a:fontRef>
        </p:style>
      </p:cxnSp>
      <p:sp>
        <p:nvSpPr>
          <p:cNvPr id="2" name="TextBox 1"/>
          <p:cNvSpPr txBox="1">
            <a:spLocks/>
          </p:cNvSpPr>
          <p:nvPr userDrawn="1"/>
        </p:nvSpPr>
        <p:spPr>
          <a:xfrm>
            <a:off x="65618" y="6569079"/>
            <a:ext cx="438149" cy="214313"/>
          </a:xfrm>
          <a:prstGeom prst="rect">
            <a:avLst/>
          </a:prstGeom>
        </p:spPr>
        <p:txBody>
          <a:bodyPr rIns="0">
            <a:spAutoFit/>
          </a:bodyPr>
          <a:lstStyle>
            <a:defPPr>
              <a:defRPr lang="en-US"/>
            </a:defPPr>
            <a:lvl1pPr algn="r">
              <a:defRPr sz="800">
                <a:latin typeface="+mj-lt"/>
                <a:ea typeface="Verdana" pitchFamily="34" charset="0"/>
                <a:cs typeface="Verdana"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823B0A0-E57E-4997-A225-4A65D3F8EB83}" type="slidenum">
              <a:rPr kumimoji="0" lang="en-US" sz="800" b="0" i="0" u="none" strike="noStrike" kern="1200" cap="none" spc="0" normalizeH="0" baseline="0" noProof="0" smtClean="0">
                <a:ln>
                  <a:noFill/>
                </a:ln>
                <a:solidFill>
                  <a:srgbClr val="000000"/>
                </a:solidFill>
                <a:effectLst/>
                <a:uLnTx/>
                <a:uFillTx/>
                <a:latin typeface="Arial"/>
                <a:ea typeface="Verdana" pitchFamily="34" charset="0"/>
                <a:cs typeface="Verdana"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sz="800" b="0" i="0" u="none" strike="noStrike" kern="1200" cap="none" spc="0" normalizeH="0" baseline="0" noProof="0" dirty="0">
              <a:ln>
                <a:noFill/>
              </a:ln>
              <a:solidFill>
                <a:srgbClr val="000000"/>
              </a:solidFill>
              <a:effectLst/>
              <a:uLnTx/>
              <a:uFillTx/>
              <a:latin typeface="Arial"/>
              <a:ea typeface="Verdana" pitchFamily="34" charset="0"/>
              <a:cs typeface="Verdana" pitchFamily="34" charset="0"/>
            </a:endParaRPr>
          </a:p>
        </p:txBody>
      </p:sp>
      <p:sp>
        <p:nvSpPr>
          <p:cNvPr id="13" name="Rectangle 6"/>
          <p:cNvSpPr>
            <a:spLocks/>
          </p:cNvSpPr>
          <p:nvPr userDrawn="1"/>
        </p:nvSpPr>
        <p:spPr bwMode="auto">
          <a:xfrm>
            <a:off x="8703653" y="6597039"/>
            <a:ext cx="30771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rIns="0">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Arial" charset="0"/>
                <a:ea typeface="Verdana" pitchFamily="34" charset="0"/>
                <a:cs typeface="Verdana" pitchFamily="34" charset="0"/>
              </a:rPr>
              <a:t>Copyright © 2016 HCL Technologies Limited  |  www.hcltech.com</a:t>
            </a:r>
          </a:p>
        </p:txBody>
      </p:sp>
      <p:grpSp>
        <p:nvGrpSpPr>
          <p:cNvPr id="14" name="Group 5"/>
          <p:cNvGrpSpPr>
            <a:grpSpLocks noChangeAspect="1"/>
          </p:cNvGrpSpPr>
          <p:nvPr userDrawn="1"/>
        </p:nvGrpSpPr>
        <p:grpSpPr bwMode="auto">
          <a:xfrm>
            <a:off x="10831204" y="6446252"/>
            <a:ext cx="943221" cy="160337"/>
            <a:chOff x="5094" y="3939"/>
            <a:chExt cx="1488" cy="255"/>
          </a:xfrm>
        </p:grpSpPr>
        <p:sp>
          <p:nvSpPr>
            <p:cNvPr id="15" name="AutoShape 4"/>
            <p:cNvSpPr>
              <a:spLocks noChangeAspect="1" noChangeArrowheads="1" noTextEdit="1"/>
            </p:cNvSpPr>
            <p:nvPr userDrawn="1"/>
          </p:nvSpPr>
          <p:spPr bwMode="auto">
            <a:xfrm>
              <a:off x="5094" y="3939"/>
              <a:ext cx="148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6" name="Freeform 6"/>
            <p:cNvSpPr>
              <a:spLocks/>
            </p:cNvSpPr>
            <p:nvPr userDrawn="1"/>
          </p:nvSpPr>
          <p:spPr bwMode="auto">
            <a:xfrm>
              <a:off x="5122" y="3965"/>
              <a:ext cx="555" cy="194"/>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7" name="Freeform 7"/>
            <p:cNvSpPr>
              <a:spLocks/>
            </p:cNvSpPr>
            <p:nvPr userDrawn="1"/>
          </p:nvSpPr>
          <p:spPr bwMode="auto">
            <a:xfrm>
              <a:off x="5649" y="3949"/>
              <a:ext cx="524" cy="222"/>
            </a:xfrm>
            <a:custGeom>
              <a:avLst/>
              <a:gdLst>
                <a:gd name="T0" fmla="*/ 885 w 222"/>
                <a:gd name="T1" fmla="*/ 196 h 94"/>
                <a:gd name="T2" fmla="*/ 1237 w 222"/>
                <a:gd name="T3" fmla="*/ 196 h 94"/>
                <a:gd name="T4" fmla="*/ 1015 w 222"/>
                <a:gd name="T5" fmla="*/ 45 h 94"/>
                <a:gd name="T6" fmla="*/ 189 w 222"/>
                <a:gd name="T7" fmla="*/ 139 h 94"/>
                <a:gd name="T8" fmla="*/ 172 w 222"/>
                <a:gd name="T9" fmla="*/ 458 h 94"/>
                <a:gd name="T10" fmla="*/ 852 w 222"/>
                <a:gd name="T11" fmla="*/ 484 h 94"/>
                <a:gd name="T12" fmla="*/ 1164 w 222"/>
                <a:gd name="T13" fmla="*/ 345 h 94"/>
                <a:gd name="T14" fmla="*/ 807 w 222"/>
                <a:gd name="T15" fmla="*/ 345 h 94"/>
                <a:gd name="T16" fmla="*/ 630 w 222"/>
                <a:gd name="T17" fmla="*/ 401 h 94"/>
                <a:gd name="T18" fmla="*/ 439 w 222"/>
                <a:gd name="T19" fmla="*/ 267 h 94"/>
                <a:gd name="T20" fmla="*/ 701 w 222"/>
                <a:gd name="T21" fmla="*/ 139 h 94"/>
                <a:gd name="T22" fmla="*/ 885 w 222"/>
                <a:gd name="T23" fmla="*/ 1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18" name="Freeform 8"/>
            <p:cNvSpPr>
              <a:spLocks/>
            </p:cNvSpPr>
            <p:nvPr userDrawn="1"/>
          </p:nvSpPr>
          <p:spPr bwMode="auto">
            <a:xfrm>
              <a:off x="6162" y="3965"/>
              <a:ext cx="403" cy="194"/>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Arial" charset="0"/>
                <a:ea typeface="+mn-ea"/>
                <a:cs typeface="+mn-cs"/>
              </a:endParaRPr>
            </a:p>
          </p:txBody>
        </p:sp>
      </p:grpSp>
    </p:spTree>
    <p:extLst>
      <p:ext uri="{BB962C8B-B14F-4D97-AF65-F5344CB8AC3E}">
        <p14:creationId xmlns:p14="http://schemas.microsoft.com/office/powerpoint/2010/main" val="1547185177"/>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Lst>
  <p:transition/>
  <p:hf hdr="0" ftr="0" dt="0"/>
  <p:txStyles>
    <p:titleStyle>
      <a:lvl1pPr algn="l" rtl="0" eaLnBrk="0" fontAlgn="base" hangingPunct="0">
        <a:spcBef>
          <a:spcPct val="0"/>
        </a:spcBef>
        <a:spcAft>
          <a:spcPct val="0"/>
        </a:spcAft>
        <a:defRPr sz="2400" b="1" cap="all" baseline="0">
          <a:solidFill>
            <a:srgbClr val="00529B"/>
          </a:solidFill>
          <a:latin typeface="+mj-lt"/>
          <a:ea typeface="+mj-ea"/>
          <a:cs typeface="+mj-cs"/>
        </a:defRPr>
      </a:lvl1pPr>
      <a:lvl2pPr algn="l" rtl="0" eaLnBrk="0" fontAlgn="base" hangingPunct="0">
        <a:spcBef>
          <a:spcPct val="0"/>
        </a:spcBef>
        <a:spcAft>
          <a:spcPct val="0"/>
        </a:spcAft>
        <a:defRPr sz="2400" b="1">
          <a:solidFill>
            <a:schemeClr val="bg1"/>
          </a:solidFill>
          <a:latin typeface="Arial" charset="0"/>
        </a:defRPr>
      </a:lvl2pPr>
      <a:lvl3pPr algn="l" rtl="0" eaLnBrk="0" fontAlgn="base" hangingPunct="0">
        <a:spcBef>
          <a:spcPct val="0"/>
        </a:spcBef>
        <a:spcAft>
          <a:spcPct val="0"/>
        </a:spcAft>
        <a:defRPr sz="2400" b="1">
          <a:solidFill>
            <a:schemeClr val="bg1"/>
          </a:solidFill>
          <a:latin typeface="Arial" charset="0"/>
        </a:defRPr>
      </a:lvl3pPr>
      <a:lvl4pPr algn="l" rtl="0" eaLnBrk="0" fontAlgn="base" hangingPunct="0">
        <a:spcBef>
          <a:spcPct val="0"/>
        </a:spcBef>
        <a:spcAft>
          <a:spcPct val="0"/>
        </a:spcAft>
        <a:defRPr sz="2400" b="1">
          <a:solidFill>
            <a:schemeClr val="bg1"/>
          </a:solidFill>
          <a:latin typeface="Arial" charset="0"/>
        </a:defRPr>
      </a:lvl4pPr>
      <a:lvl5pPr algn="l" rtl="0" eaLnBrk="0" fontAlgn="base" hangingPunct="0">
        <a:spcBef>
          <a:spcPct val="0"/>
        </a:spcBef>
        <a:spcAft>
          <a:spcPct val="0"/>
        </a:spcAft>
        <a:defRPr sz="2400" b="1">
          <a:solidFill>
            <a:schemeClr val="bg1"/>
          </a:solidFill>
          <a:latin typeface="Arial" charset="0"/>
        </a:defRPr>
      </a:lvl5pPr>
      <a:lvl6pPr marL="457200" algn="l" rtl="0" fontAlgn="base">
        <a:spcBef>
          <a:spcPct val="0"/>
        </a:spcBef>
        <a:spcAft>
          <a:spcPct val="0"/>
        </a:spcAft>
        <a:defRPr sz="2400" b="1">
          <a:solidFill>
            <a:schemeClr val="bg1"/>
          </a:solidFill>
          <a:latin typeface="Arial" charset="0"/>
        </a:defRPr>
      </a:lvl6pPr>
      <a:lvl7pPr marL="914400" algn="l" rtl="0" fontAlgn="base">
        <a:spcBef>
          <a:spcPct val="0"/>
        </a:spcBef>
        <a:spcAft>
          <a:spcPct val="0"/>
        </a:spcAft>
        <a:defRPr sz="2400" b="1">
          <a:solidFill>
            <a:schemeClr val="bg1"/>
          </a:solidFill>
          <a:latin typeface="Arial" charset="0"/>
        </a:defRPr>
      </a:lvl7pPr>
      <a:lvl8pPr marL="1371600" algn="l" rtl="0" fontAlgn="base">
        <a:spcBef>
          <a:spcPct val="0"/>
        </a:spcBef>
        <a:spcAft>
          <a:spcPct val="0"/>
        </a:spcAft>
        <a:defRPr sz="2400" b="1">
          <a:solidFill>
            <a:schemeClr val="bg1"/>
          </a:solidFill>
          <a:latin typeface="Arial" charset="0"/>
        </a:defRPr>
      </a:lvl8pPr>
      <a:lvl9pPr marL="1828800" algn="l" rtl="0" fontAlgn="base">
        <a:spcBef>
          <a:spcPct val="0"/>
        </a:spcBef>
        <a:spcAft>
          <a:spcPct val="0"/>
        </a:spcAft>
        <a:defRPr sz="2400" b="1">
          <a:solidFill>
            <a:schemeClr val="bg1"/>
          </a:solidFill>
          <a:latin typeface="Arial" charset="0"/>
        </a:defRPr>
      </a:lvl9pPr>
    </p:titleStyle>
    <p:bodyStyle>
      <a:lvl1pPr marL="238125" indent="-238125" algn="l" rtl="0" eaLnBrk="0" fontAlgn="base" hangingPunct="0">
        <a:spcBef>
          <a:spcPct val="100000"/>
        </a:spcBef>
        <a:spcAft>
          <a:spcPct val="0"/>
        </a:spcAft>
        <a:buClr>
          <a:schemeClr val="tx1"/>
        </a:buClr>
        <a:buFont typeface="Wingdings 2" pitchFamily="18" charset="2"/>
        <a:buChar char="¡"/>
        <a:defRPr sz="1600">
          <a:solidFill>
            <a:schemeClr val="tx1"/>
          </a:solidFill>
          <a:latin typeface="+mn-lt"/>
          <a:ea typeface="+mn-ea"/>
          <a:cs typeface="+mn-cs"/>
        </a:defRPr>
      </a:lvl1pPr>
      <a:lvl2pPr marL="457200" indent="-217488" algn="l" rtl="0" eaLnBrk="0" fontAlgn="base" hangingPunct="0">
        <a:spcBef>
          <a:spcPct val="50000"/>
        </a:spcBef>
        <a:spcAft>
          <a:spcPct val="0"/>
        </a:spcAft>
        <a:buClr>
          <a:schemeClr val="tx1"/>
        </a:buClr>
        <a:buFont typeface="Wingdings" pitchFamily="2" charset="2"/>
        <a:buChar char="§"/>
        <a:defRPr sz="1400">
          <a:solidFill>
            <a:schemeClr val="tx1"/>
          </a:solidFill>
          <a:latin typeface="+mn-lt"/>
        </a:defRPr>
      </a:lvl2pPr>
      <a:lvl3pPr marL="676275" indent="-209550" algn="l" rtl="0" eaLnBrk="0" fontAlgn="base" hangingPunct="0">
        <a:spcBef>
          <a:spcPct val="50000"/>
        </a:spcBef>
        <a:spcAft>
          <a:spcPct val="0"/>
        </a:spcAft>
        <a:buClr>
          <a:schemeClr val="tx1"/>
        </a:buClr>
        <a:buFont typeface="Wingdings" pitchFamily="2" charset="2"/>
        <a:buChar char="§"/>
        <a:defRPr sz="1400">
          <a:solidFill>
            <a:schemeClr val="tx1"/>
          </a:solidFill>
          <a:latin typeface="+mn-lt"/>
        </a:defRPr>
      </a:lvl3pPr>
      <a:lvl4pPr marL="904875" indent="-219075" algn="l" rtl="0" eaLnBrk="0" fontAlgn="base" hangingPunct="0">
        <a:spcBef>
          <a:spcPct val="50000"/>
        </a:spcBef>
        <a:spcAft>
          <a:spcPct val="0"/>
        </a:spcAft>
        <a:buClr>
          <a:schemeClr val="tx1"/>
        </a:buClr>
        <a:buFont typeface="Wingdings" pitchFamily="2" charset="2"/>
        <a:buChar char="§"/>
        <a:defRPr sz="1400">
          <a:solidFill>
            <a:schemeClr val="tx1"/>
          </a:solidFill>
          <a:latin typeface="+mn-lt"/>
        </a:defRPr>
      </a:lvl4pPr>
      <a:lvl5pPr marL="1133475" indent="-219075" algn="l" rtl="0" eaLnBrk="0" fontAlgn="base" hangingPunct="0">
        <a:spcBef>
          <a:spcPct val="50000"/>
        </a:spcBef>
        <a:spcAft>
          <a:spcPct val="0"/>
        </a:spcAft>
        <a:buClr>
          <a:schemeClr val="tx1"/>
        </a:buClr>
        <a:buFont typeface="Wingdings" pitchFamily="2" charset="2"/>
        <a:buChar char="§"/>
        <a:defRPr sz="1400">
          <a:solidFill>
            <a:schemeClr val="tx1"/>
          </a:solidFill>
          <a:latin typeface="+mn-lt"/>
        </a:defRPr>
      </a:lvl5pPr>
      <a:lvl6pPr marL="1590675" indent="-219075" algn="l" rtl="0" fontAlgn="base">
        <a:spcBef>
          <a:spcPct val="50000"/>
        </a:spcBef>
        <a:spcAft>
          <a:spcPct val="0"/>
        </a:spcAft>
        <a:buClr>
          <a:schemeClr val="tx1"/>
        </a:buClr>
        <a:buFont typeface="Wingdings" pitchFamily="2" charset="2"/>
        <a:buChar char="§"/>
        <a:defRPr sz="1400">
          <a:solidFill>
            <a:schemeClr val="tx1"/>
          </a:solidFill>
          <a:latin typeface="+mn-lt"/>
        </a:defRPr>
      </a:lvl6pPr>
      <a:lvl7pPr marL="2047875" indent="-219075" algn="l" rtl="0" fontAlgn="base">
        <a:spcBef>
          <a:spcPct val="50000"/>
        </a:spcBef>
        <a:spcAft>
          <a:spcPct val="0"/>
        </a:spcAft>
        <a:buClr>
          <a:schemeClr val="tx1"/>
        </a:buClr>
        <a:buFont typeface="Wingdings" pitchFamily="2" charset="2"/>
        <a:buChar char="§"/>
        <a:defRPr sz="1400">
          <a:solidFill>
            <a:schemeClr val="tx1"/>
          </a:solidFill>
          <a:latin typeface="+mn-lt"/>
        </a:defRPr>
      </a:lvl7pPr>
      <a:lvl8pPr marL="2505075" indent="-219075" algn="l" rtl="0" fontAlgn="base">
        <a:spcBef>
          <a:spcPct val="50000"/>
        </a:spcBef>
        <a:spcAft>
          <a:spcPct val="0"/>
        </a:spcAft>
        <a:buClr>
          <a:schemeClr val="tx1"/>
        </a:buClr>
        <a:buFont typeface="Wingdings" pitchFamily="2" charset="2"/>
        <a:buChar char="§"/>
        <a:defRPr sz="1400">
          <a:solidFill>
            <a:schemeClr val="tx1"/>
          </a:solidFill>
          <a:latin typeface="+mn-lt"/>
        </a:defRPr>
      </a:lvl8pPr>
      <a:lvl9pPr marL="2962275" indent="-219075" algn="l" rtl="0" fontAlgn="base">
        <a:spcBef>
          <a:spcPct val="50000"/>
        </a:spcBef>
        <a:spcAft>
          <a:spcPct val="0"/>
        </a:spcAft>
        <a:buClr>
          <a:schemeClr val="tx1"/>
        </a:buClr>
        <a:buFont typeface="Wingdings" pitchFamily="2" charset="2"/>
        <a:buChar char="§"/>
        <a:defRPr sz="1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13" descr="G:\Jobs\Layout &amp; Template\Temp\Template_1\Airbus Inner.jpg"/>
          <p:cNvPicPr>
            <a:picLocks noChangeAspect="1" noChangeArrowheads="1"/>
          </p:cNvPicPr>
          <p:nvPr userDrawn="1"/>
        </p:nvPicPr>
        <p:blipFill rotWithShape="1">
          <a:blip r:embed="rId8">
            <a:extLst>
              <a:ext uri="{28A0092B-C50C-407E-A947-70E740481C1C}">
                <a14:useLocalDpi xmlns:a14="http://schemas.microsoft.com/office/drawing/2010/main" val="0"/>
              </a:ext>
            </a:extLst>
          </a:blip>
          <a:srcRect t="19947"/>
          <a:stretch/>
        </p:blipFill>
        <p:spPr bwMode="auto">
          <a:xfrm>
            <a:off x="1" y="0"/>
            <a:ext cx="12192000" cy="112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body" idx="1"/>
          </p:nvPr>
        </p:nvSpPr>
        <p:spPr bwMode="auto">
          <a:xfrm>
            <a:off x="406401" y="1219201"/>
            <a:ext cx="11379200" cy="4976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1028" name="Rectangle 4"/>
          <p:cNvSpPr>
            <a:spLocks noGrp="1" noChangeArrowheads="1"/>
          </p:cNvSpPr>
          <p:nvPr>
            <p:ph type="title"/>
          </p:nvPr>
        </p:nvSpPr>
        <p:spPr bwMode="auto">
          <a:xfrm>
            <a:off x="406400" y="218170"/>
            <a:ext cx="9956800" cy="344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spAutoFit/>
          </a:bodyPr>
          <a:lstStyle/>
          <a:p>
            <a:pPr lvl="0"/>
            <a:r>
              <a:rPr lang="en-US" dirty="0"/>
              <a:t>Click to edit Master title style</a:t>
            </a:r>
          </a:p>
        </p:txBody>
      </p:sp>
      <p:cxnSp>
        <p:nvCxnSpPr>
          <p:cNvPr id="8" name="Straight Connector 7"/>
          <p:cNvCxnSpPr/>
          <p:nvPr userDrawn="1"/>
        </p:nvCxnSpPr>
        <p:spPr bwMode="auto">
          <a:xfrm>
            <a:off x="626532" y="6577015"/>
            <a:ext cx="0" cy="280987"/>
          </a:xfrm>
          <a:prstGeom prst="line">
            <a:avLst/>
          </a:prstGeom>
          <a:ln>
            <a:headEnd type="none" w="sm" len="sm"/>
            <a:tailEnd type="none" w="med" len="med"/>
          </a:ln>
        </p:spPr>
        <p:style>
          <a:lnRef idx="1">
            <a:schemeClr val="dk1"/>
          </a:lnRef>
          <a:fillRef idx="0">
            <a:schemeClr val="dk1"/>
          </a:fillRef>
          <a:effectRef idx="0">
            <a:schemeClr val="dk1"/>
          </a:effectRef>
          <a:fontRef idx="minor">
            <a:schemeClr val="tx1"/>
          </a:fontRef>
        </p:style>
      </p:cxnSp>
      <p:sp>
        <p:nvSpPr>
          <p:cNvPr id="2" name="TextBox 1"/>
          <p:cNvSpPr txBox="1">
            <a:spLocks/>
          </p:cNvSpPr>
          <p:nvPr userDrawn="1"/>
        </p:nvSpPr>
        <p:spPr>
          <a:xfrm>
            <a:off x="362703" y="6643776"/>
            <a:ext cx="141064" cy="137858"/>
          </a:xfrm>
          <a:prstGeom prst="rect">
            <a:avLst/>
          </a:prstGeom>
        </p:spPr>
        <p:txBody>
          <a:bodyPr wrap="none" lIns="0" tIns="0" rIns="0" bIns="0" anchor="ctr" anchorCtr="0">
            <a:spAutoFit/>
          </a:bodyPr>
          <a:lstStyle>
            <a:defPPr>
              <a:defRPr lang="en-US"/>
            </a:defPPr>
            <a:lvl1pPr algn="r">
              <a:defRPr sz="800">
                <a:latin typeface="+mj-lt"/>
                <a:ea typeface="Verdana" pitchFamily="34" charset="0"/>
                <a:cs typeface="Verdana" pitchFamily="34" charset="0"/>
              </a:defRPr>
            </a:lvl1pPr>
          </a:lstStyle>
          <a:p>
            <a:pPr marL="0" marR="0" lvl="0" indent="0" algn="r" defTabSz="1024103" rtl="0" eaLnBrk="1" fontAlgn="base" latinLnBrk="0" hangingPunct="1">
              <a:lnSpc>
                <a:spcPct val="100000"/>
              </a:lnSpc>
              <a:spcBef>
                <a:spcPct val="0"/>
              </a:spcBef>
              <a:spcAft>
                <a:spcPct val="0"/>
              </a:spcAft>
              <a:buClrTx/>
              <a:buSzTx/>
              <a:buFontTx/>
              <a:buNone/>
              <a:tabLst/>
              <a:defRPr/>
            </a:pPr>
            <a:fld id="{533B120D-C22C-43C1-97A5-1D247EFB43E2}" type="slidenum">
              <a:rPr kumimoji="0" lang="en-US" sz="896" b="0" i="0" u="none" strike="noStrike" kern="1200" cap="none" spc="0" normalizeH="0" baseline="0" noProof="0" smtClean="0">
                <a:ln>
                  <a:noFill/>
                </a:ln>
                <a:solidFill>
                  <a:srgbClr val="000000"/>
                </a:solidFill>
                <a:effectLst/>
                <a:uLnTx/>
                <a:uFillTx/>
                <a:latin typeface="Arial"/>
                <a:ea typeface="Verdana" pitchFamily="34" charset="0"/>
                <a:cs typeface="Verdana" pitchFamily="34" charset="0"/>
              </a:rPr>
              <a:pPr marL="0" marR="0" lvl="0" indent="0" algn="r" defTabSz="1024103" rtl="0" eaLnBrk="1" fontAlgn="base" latinLnBrk="0" hangingPunct="1">
                <a:lnSpc>
                  <a:spcPct val="100000"/>
                </a:lnSpc>
                <a:spcBef>
                  <a:spcPct val="0"/>
                </a:spcBef>
                <a:spcAft>
                  <a:spcPct val="0"/>
                </a:spcAft>
                <a:buClrTx/>
                <a:buSzTx/>
                <a:buFontTx/>
                <a:buNone/>
                <a:tabLst/>
                <a:defRPr/>
              </a:pPr>
              <a:t>‹#›</a:t>
            </a:fld>
            <a:endParaRPr kumimoji="0" lang="en-US" sz="896" b="0" i="0" u="none" strike="noStrike" kern="1200" cap="none" spc="0" normalizeH="0" baseline="0" noProof="0" dirty="0">
              <a:ln>
                <a:noFill/>
              </a:ln>
              <a:solidFill>
                <a:srgbClr val="000000"/>
              </a:solidFill>
              <a:effectLst/>
              <a:uLnTx/>
              <a:uFillTx/>
              <a:latin typeface="Arial"/>
              <a:ea typeface="Verdana" pitchFamily="34" charset="0"/>
              <a:cs typeface="Verdana" pitchFamily="34" charset="0"/>
            </a:endParaRPr>
          </a:p>
        </p:txBody>
      </p:sp>
      <p:sp>
        <p:nvSpPr>
          <p:cNvPr id="13" name="Rectangle 12"/>
          <p:cNvSpPr>
            <a:spLocks/>
          </p:cNvSpPr>
          <p:nvPr userDrawn="1"/>
        </p:nvSpPr>
        <p:spPr>
          <a:xfrm>
            <a:off x="8436476" y="6583237"/>
            <a:ext cx="3340658" cy="137858"/>
          </a:xfrm>
          <a:prstGeom prst="rect">
            <a:avLst/>
          </a:prstGeom>
          <a:noFill/>
          <a:ln>
            <a:noFill/>
          </a:ln>
        </p:spPr>
        <p:txBody>
          <a:bodyPr wrap="none" lIns="0" tIns="0" rIns="0" bIns="0" anchor="ctr" anchorCtr="0">
            <a:spAutoFit/>
          </a:bodyPr>
          <a:lstStyle/>
          <a:p>
            <a:pPr marL="0" marR="0" lvl="0" indent="0" algn="r" defTabSz="1024103" rtl="0" eaLnBrk="1" fontAlgn="base" latinLnBrk="0" hangingPunct="1">
              <a:lnSpc>
                <a:spcPct val="100000"/>
              </a:lnSpc>
              <a:spcBef>
                <a:spcPct val="0"/>
              </a:spcBef>
              <a:spcAft>
                <a:spcPct val="0"/>
              </a:spcAft>
              <a:buClrTx/>
              <a:buSzTx/>
              <a:buFontTx/>
              <a:buNone/>
              <a:tabLst/>
              <a:defRPr/>
            </a:pPr>
            <a:r>
              <a:rPr kumimoji="0" lang="en-US" sz="896" b="0" i="0" u="none" strike="noStrike" kern="1200" cap="none" spc="0" normalizeH="0" baseline="0" noProof="0" dirty="0">
                <a:ln>
                  <a:noFill/>
                </a:ln>
                <a:solidFill>
                  <a:srgbClr val="000000"/>
                </a:solidFill>
                <a:effectLst/>
                <a:uLnTx/>
                <a:uFillTx/>
                <a:latin typeface="Arial" charset="0"/>
                <a:ea typeface="Verdana" pitchFamily="34" charset="0"/>
                <a:cs typeface="Verdana" pitchFamily="34" charset="0"/>
              </a:rPr>
              <a:t>Copyright © 2016 HCL Technologies Limited  |  www.hcltech.com</a:t>
            </a:r>
          </a:p>
        </p:txBody>
      </p:sp>
      <p:grpSp>
        <p:nvGrpSpPr>
          <p:cNvPr id="20" name="Group 5"/>
          <p:cNvGrpSpPr>
            <a:grpSpLocks noChangeAspect="1"/>
          </p:cNvGrpSpPr>
          <p:nvPr userDrawn="1"/>
        </p:nvGrpSpPr>
        <p:grpSpPr bwMode="auto">
          <a:xfrm>
            <a:off x="10519834" y="6304283"/>
            <a:ext cx="1257300" cy="213783"/>
            <a:chOff x="5094" y="3939"/>
            <a:chExt cx="1488" cy="255"/>
          </a:xfrm>
        </p:grpSpPr>
        <p:sp>
          <p:nvSpPr>
            <p:cNvPr id="21" name="AutoShape 4"/>
            <p:cNvSpPr>
              <a:spLocks noChangeAspect="1" noChangeArrowheads="1" noTextEdit="1"/>
            </p:cNvSpPr>
            <p:nvPr userDrawn="1"/>
          </p:nvSpPr>
          <p:spPr bwMode="auto">
            <a:xfrm>
              <a:off x="5094" y="3939"/>
              <a:ext cx="148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22" name="Freeform 6"/>
            <p:cNvSpPr>
              <a:spLocks/>
            </p:cNvSpPr>
            <p:nvPr userDrawn="1"/>
          </p:nvSpPr>
          <p:spPr bwMode="auto">
            <a:xfrm>
              <a:off x="5122" y="3965"/>
              <a:ext cx="555" cy="194"/>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23" name="Freeform 7"/>
            <p:cNvSpPr>
              <a:spLocks/>
            </p:cNvSpPr>
            <p:nvPr userDrawn="1"/>
          </p:nvSpPr>
          <p:spPr bwMode="auto">
            <a:xfrm>
              <a:off x="5649" y="3949"/>
              <a:ext cx="524" cy="222"/>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sp>
          <p:nvSpPr>
            <p:cNvPr id="24" name="Freeform 8"/>
            <p:cNvSpPr>
              <a:spLocks/>
            </p:cNvSpPr>
            <p:nvPr userDrawn="1"/>
          </p:nvSpPr>
          <p:spPr bwMode="auto">
            <a:xfrm>
              <a:off x="6162" y="3965"/>
              <a:ext cx="403" cy="194"/>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rgbClr val="0052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1024103" rtl="0" eaLnBrk="1" fontAlgn="base" latinLnBrk="0" hangingPunct="1">
                <a:lnSpc>
                  <a:spcPct val="100000"/>
                </a:lnSpc>
                <a:spcBef>
                  <a:spcPct val="0"/>
                </a:spcBef>
                <a:spcAft>
                  <a:spcPct val="0"/>
                </a:spcAft>
                <a:buClrTx/>
                <a:buSzTx/>
                <a:buFontTx/>
                <a:buNone/>
                <a:tabLst/>
                <a:defRPr/>
              </a:pPr>
              <a:endParaRPr kumimoji="0" lang="en-US" sz="4032" b="0" i="0" u="none" strike="noStrike" kern="1200" cap="none" spc="0" normalizeH="0" baseline="0" noProof="0" dirty="0">
                <a:ln>
                  <a:noFill/>
                </a:ln>
                <a:solidFill>
                  <a:srgbClr val="000000"/>
                </a:solidFill>
                <a:effectLst/>
                <a:uLnTx/>
                <a:uFillTx/>
                <a:latin typeface="Arial" charset="0"/>
                <a:ea typeface="+mn-ea"/>
                <a:cs typeface="+mn-cs"/>
              </a:endParaRPr>
            </a:p>
          </p:txBody>
        </p:sp>
      </p:grpSp>
      <p:pic>
        <p:nvPicPr>
          <p:cNvPr id="14" name="Picture 2"/>
          <p:cNvPicPr>
            <a:picLocks noChangeAspect="1" noChangeArrowheads="1"/>
          </p:cNvPicPr>
          <p:nvPr userDrawn="1"/>
        </p:nvPicPr>
        <p:blipFill>
          <a:blip r:embed="rId9" cstate="print">
            <a:extLst>
              <a:ext uri="{28A0092B-C50C-407E-A947-70E740481C1C}">
                <a14:useLocalDpi xmlns:a14="http://schemas.microsoft.com/office/drawing/2010/main" val="0"/>
              </a:ext>
            </a:extLst>
          </a:blip>
          <a:srcRect/>
          <a:stretch>
            <a:fillRect/>
          </a:stretch>
        </p:blipFill>
        <p:spPr bwMode="auto">
          <a:xfrm>
            <a:off x="11296900" y="-19280"/>
            <a:ext cx="931740" cy="800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9017856"/>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Lst>
  <p:transition/>
  <p:hf hdr="0" ftr="0" dt="0"/>
  <p:txStyles>
    <p:titleStyle>
      <a:lvl1pPr algn="l" rtl="0" eaLnBrk="0" fontAlgn="base" hangingPunct="0">
        <a:spcBef>
          <a:spcPct val="0"/>
        </a:spcBef>
        <a:spcAft>
          <a:spcPct val="0"/>
        </a:spcAft>
        <a:defRPr sz="2240" b="1" cap="none" baseline="0">
          <a:solidFill>
            <a:schemeClr val="accent1"/>
          </a:solidFill>
          <a:latin typeface="+mj-lt"/>
          <a:ea typeface="+mj-ea"/>
          <a:cs typeface="+mj-cs"/>
        </a:defRPr>
      </a:lvl1pPr>
      <a:lvl2pPr algn="l" rtl="0" eaLnBrk="0" fontAlgn="base" hangingPunct="0">
        <a:spcBef>
          <a:spcPct val="0"/>
        </a:spcBef>
        <a:spcAft>
          <a:spcPct val="0"/>
        </a:spcAft>
        <a:defRPr sz="2688" b="1">
          <a:solidFill>
            <a:srgbClr val="00529B"/>
          </a:solidFill>
          <a:latin typeface="Novecento Book" pitchFamily="50" charset="0"/>
        </a:defRPr>
      </a:lvl2pPr>
      <a:lvl3pPr algn="l" rtl="0" eaLnBrk="0" fontAlgn="base" hangingPunct="0">
        <a:spcBef>
          <a:spcPct val="0"/>
        </a:spcBef>
        <a:spcAft>
          <a:spcPct val="0"/>
        </a:spcAft>
        <a:defRPr sz="2688" b="1">
          <a:solidFill>
            <a:srgbClr val="00529B"/>
          </a:solidFill>
          <a:latin typeface="Novecento Book" pitchFamily="50" charset="0"/>
        </a:defRPr>
      </a:lvl3pPr>
      <a:lvl4pPr algn="l" rtl="0" eaLnBrk="0" fontAlgn="base" hangingPunct="0">
        <a:spcBef>
          <a:spcPct val="0"/>
        </a:spcBef>
        <a:spcAft>
          <a:spcPct val="0"/>
        </a:spcAft>
        <a:defRPr sz="2688" b="1">
          <a:solidFill>
            <a:srgbClr val="00529B"/>
          </a:solidFill>
          <a:latin typeface="Novecento Book" pitchFamily="50" charset="0"/>
        </a:defRPr>
      </a:lvl4pPr>
      <a:lvl5pPr algn="l" rtl="0" eaLnBrk="0" fontAlgn="base" hangingPunct="0">
        <a:spcBef>
          <a:spcPct val="0"/>
        </a:spcBef>
        <a:spcAft>
          <a:spcPct val="0"/>
        </a:spcAft>
        <a:defRPr sz="2688" b="1">
          <a:solidFill>
            <a:srgbClr val="00529B"/>
          </a:solidFill>
          <a:latin typeface="Novecento Book" pitchFamily="50" charset="0"/>
        </a:defRPr>
      </a:lvl5pPr>
      <a:lvl6pPr marL="512051" algn="l" rtl="0" fontAlgn="base">
        <a:spcBef>
          <a:spcPct val="0"/>
        </a:spcBef>
        <a:spcAft>
          <a:spcPct val="0"/>
        </a:spcAft>
        <a:defRPr sz="2688" b="1">
          <a:solidFill>
            <a:schemeClr val="bg1"/>
          </a:solidFill>
          <a:latin typeface="Arial" charset="0"/>
        </a:defRPr>
      </a:lvl6pPr>
      <a:lvl7pPr marL="1024103" algn="l" rtl="0" fontAlgn="base">
        <a:spcBef>
          <a:spcPct val="0"/>
        </a:spcBef>
        <a:spcAft>
          <a:spcPct val="0"/>
        </a:spcAft>
        <a:defRPr sz="2688" b="1">
          <a:solidFill>
            <a:schemeClr val="bg1"/>
          </a:solidFill>
          <a:latin typeface="Arial" charset="0"/>
        </a:defRPr>
      </a:lvl7pPr>
      <a:lvl8pPr marL="1536153" algn="l" rtl="0" fontAlgn="base">
        <a:spcBef>
          <a:spcPct val="0"/>
        </a:spcBef>
        <a:spcAft>
          <a:spcPct val="0"/>
        </a:spcAft>
        <a:defRPr sz="2688" b="1">
          <a:solidFill>
            <a:schemeClr val="bg1"/>
          </a:solidFill>
          <a:latin typeface="Arial" charset="0"/>
        </a:defRPr>
      </a:lvl8pPr>
      <a:lvl9pPr marL="2048205" algn="l" rtl="0" fontAlgn="base">
        <a:spcBef>
          <a:spcPct val="0"/>
        </a:spcBef>
        <a:spcAft>
          <a:spcPct val="0"/>
        </a:spcAft>
        <a:defRPr sz="2688" b="1">
          <a:solidFill>
            <a:schemeClr val="bg1"/>
          </a:solidFill>
          <a:latin typeface="Arial" charset="0"/>
        </a:defRPr>
      </a:lvl9pPr>
    </p:titleStyle>
    <p:bodyStyle>
      <a:lvl1pPr marL="256025" indent="-256025" algn="l" rtl="0" eaLnBrk="0" fontAlgn="base" hangingPunct="0">
        <a:spcBef>
          <a:spcPct val="100000"/>
        </a:spcBef>
        <a:spcAft>
          <a:spcPct val="0"/>
        </a:spcAft>
        <a:buClr>
          <a:schemeClr val="tx1"/>
        </a:buClr>
        <a:buFont typeface="Webdings" panose="05030102010509060703" pitchFamily="18" charset="2"/>
        <a:buChar char="4"/>
        <a:defRPr sz="1568">
          <a:solidFill>
            <a:schemeClr val="tx1"/>
          </a:solidFill>
          <a:latin typeface="+mn-lt"/>
          <a:ea typeface="+mn-ea"/>
          <a:cs typeface="+mn-cs"/>
        </a:defRPr>
      </a:lvl1pPr>
      <a:lvl2pPr marL="512051" indent="-256025" algn="l" rtl="0" eaLnBrk="0" fontAlgn="base" hangingPunct="0">
        <a:spcBef>
          <a:spcPct val="50000"/>
        </a:spcBef>
        <a:spcAft>
          <a:spcPct val="0"/>
        </a:spcAft>
        <a:buClr>
          <a:schemeClr val="tx1"/>
        </a:buClr>
        <a:buFont typeface="Wingdings" pitchFamily="2" charset="2"/>
        <a:buChar char="§"/>
        <a:defRPr sz="1344">
          <a:solidFill>
            <a:schemeClr val="tx1"/>
          </a:solidFill>
          <a:latin typeface="+mn-lt"/>
        </a:defRPr>
      </a:lvl2pPr>
      <a:lvl3pPr marL="768077" indent="-256025" algn="l" rtl="0" eaLnBrk="0" fontAlgn="base" hangingPunct="0">
        <a:spcBef>
          <a:spcPct val="50000"/>
        </a:spcBef>
        <a:spcAft>
          <a:spcPct val="0"/>
        </a:spcAft>
        <a:buClr>
          <a:schemeClr val="tx1"/>
        </a:buClr>
        <a:buFont typeface="Symbol" panose="05050102010706020507" pitchFamily="18" charset="2"/>
        <a:buChar char="·"/>
        <a:defRPr sz="1344">
          <a:solidFill>
            <a:schemeClr val="tx1"/>
          </a:solidFill>
          <a:latin typeface="+mn-lt"/>
        </a:defRPr>
      </a:lvl3pPr>
      <a:lvl4pPr marL="1013435" indent="-245358" algn="l" rtl="0" eaLnBrk="0" fontAlgn="base" hangingPunct="0">
        <a:spcBef>
          <a:spcPct val="50000"/>
        </a:spcBef>
        <a:spcAft>
          <a:spcPct val="0"/>
        </a:spcAft>
        <a:buClr>
          <a:schemeClr val="tx1"/>
        </a:buClr>
        <a:buFont typeface="Wingdings" pitchFamily="2" charset="2"/>
        <a:buChar char="§"/>
        <a:defRPr sz="1344">
          <a:solidFill>
            <a:schemeClr val="tx1"/>
          </a:solidFill>
          <a:latin typeface="+mn-lt"/>
        </a:defRPr>
      </a:lvl4pPr>
      <a:lvl5pPr marL="1269460" indent="-245358" algn="l" rtl="0" eaLnBrk="0" fontAlgn="base" hangingPunct="0">
        <a:spcBef>
          <a:spcPct val="50000"/>
        </a:spcBef>
        <a:spcAft>
          <a:spcPct val="0"/>
        </a:spcAft>
        <a:buClr>
          <a:schemeClr val="tx1"/>
        </a:buClr>
        <a:buFont typeface="Wingdings" pitchFamily="2" charset="2"/>
        <a:buChar char="§"/>
        <a:defRPr sz="1344">
          <a:solidFill>
            <a:schemeClr val="tx1"/>
          </a:solidFill>
          <a:latin typeface="+mn-lt"/>
        </a:defRPr>
      </a:lvl5pPr>
      <a:lvl6pPr marL="1781511" indent="-245358" algn="l" rtl="0" fontAlgn="base">
        <a:spcBef>
          <a:spcPct val="50000"/>
        </a:spcBef>
        <a:spcAft>
          <a:spcPct val="0"/>
        </a:spcAft>
        <a:buClr>
          <a:schemeClr val="tx1"/>
        </a:buClr>
        <a:buFont typeface="Wingdings" pitchFamily="2" charset="2"/>
        <a:buChar char="§"/>
        <a:defRPr sz="1568">
          <a:solidFill>
            <a:schemeClr val="tx1"/>
          </a:solidFill>
          <a:latin typeface="+mn-lt"/>
        </a:defRPr>
      </a:lvl6pPr>
      <a:lvl7pPr marL="2293563" indent="-245358" algn="l" rtl="0" fontAlgn="base">
        <a:spcBef>
          <a:spcPct val="50000"/>
        </a:spcBef>
        <a:spcAft>
          <a:spcPct val="0"/>
        </a:spcAft>
        <a:buClr>
          <a:schemeClr val="tx1"/>
        </a:buClr>
        <a:buFont typeface="Wingdings" pitchFamily="2" charset="2"/>
        <a:buChar char="§"/>
        <a:defRPr sz="1568">
          <a:solidFill>
            <a:schemeClr val="tx1"/>
          </a:solidFill>
          <a:latin typeface="+mn-lt"/>
        </a:defRPr>
      </a:lvl7pPr>
      <a:lvl8pPr marL="2805613" indent="-245358" algn="l" rtl="0" fontAlgn="base">
        <a:spcBef>
          <a:spcPct val="50000"/>
        </a:spcBef>
        <a:spcAft>
          <a:spcPct val="0"/>
        </a:spcAft>
        <a:buClr>
          <a:schemeClr val="tx1"/>
        </a:buClr>
        <a:buFont typeface="Wingdings" pitchFamily="2" charset="2"/>
        <a:buChar char="§"/>
        <a:defRPr sz="1568">
          <a:solidFill>
            <a:schemeClr val="tx1"/>
          </a:solidFill>
          <a:latin typeface="+mn-lt"/>
        </a:defRPr>
      </a:lvl8pPr>
      <a:lvl9pPr marL="3317665" indent="-245358" algn="l" rtl="0" fontAlgn="base">
        <a:spcBef>
          <a:spcPct val="50000"/>
        </a:spcBef>
        <a:spcAft>
          <a:spcPct val="0"/>
        </a:spcAft>
        <a:buClr>
          <a:schemeClr val="tx1"/>
        </a:buClr>
        <a:buFont typeface="Wingdings" pitchFamily="2" charset="2"/>
        <a:buChar char="§"/>
        <a:defRPr sz="1568">
          <a:solidFill>
            <a:schemeClr val="tx1"/>
          </a:solidFill>
          <a:latin typeface="+mn-lt"/>
        </a:defRPr>
      </a:lvl9pPr>
    </p:bodyStyle>
    <p:otherStyle>
      <a:defPPr>
        <a:defRPr lang="en-US"/>
      </a:defPPr>
      <a:lvl1pPr marL="0" algn="l" defTabSz="1024103" rtl="0" eaLnBrk="1" latinLnBrk="0" hangingPunct="1">
        <a:defRPr sz="2016" kern="1200">
          <a:solidFill>
            <a:schemeClr val="tx1"/>
          </a:solidFill>
          <a:latin typeface="+mn-lt"/>
          <a:ea typeface="+mn-ea"/>
          <a:cs typeface="+mn-cs"/>
        </a:defRPr>
      </a:lvl1pPr>
      <a:lvl2pPr marL="512051" algn="l" defTabSz="1024103" rtl="0" eaLnBrk="1" latinLnBrk="0" hangingPunct="1">
        <a:defRPr sz="2016" kern="1200">
          <a:solidFill>
            <a:schemeClr val="tx1"/>
          </a:solidFill>
          <a:latin typeface="+mn-lt"/>
          <a:ea typeface="+mn-ea"/>
          <a:cs typeface="+mn-cs"/>
        </a:defRPr>
      </a:lvl2pPr>
      <a:lvl3pPr marL="1024103" algn="l" defTabSz="1024103" rtl="0" eaLnBrk="1" latinLnBrk="0" hangingPunct="1">
        <a:defRPr sz="2016" kern="1200">
          <a:solidFill>
            <a:schemeClr val="tx1"/>
          </a:solidFill>
          <a:latin typeface="+mn-lt"/>
          <a:ea typeface="+mn-ea"/>
          <a:cs typeface="+mn-cs"/>
        </a:defRPr>
      </a:lvl3pPr>
      <a:lvl4pPr marL="1536153" algn="l" defTabSz="1024103" rtl="0" eaLnBrk="1" latinLnBrk="0" hangingPunct="1">
        <a:defRPr sz="2016" kern="1200">
          <a:solidFill>
            <a:schemeClr val="tx1"/>
          </a:solidFill>
          <a:latin typeface="+mn-lt"/>
          <a:ea typeface="+mn-ea"/>
          <a:cs typeface="+mn-cs"/>
        </a:defRPr>
      </a:lvl4pPr>
      <a:lvl5pPr marL="2048205" algn="l" defTabSz="1024103" rtl="0" eaLnBrk="1" latinLnBrk="0" hangingPunct="1">
        <a:defRPr sz="2016" kern="1200">
          <a:solidFill>
            <a:schemeClr val="tx1"/>
          </a:solidFill>
          <a:latin typeface="+mn-lt"/>
          <a:ea typeface="+mn-ea"/>
          <a:cs typeface="+mn-cs"/>
        </a:defRPr>
      </a:lvl5pPr>
      <a:lvl6pPr marL="2560256" algn="l" defTabSz="1024103" rtl="0" eaLnBrk="1" latinLnBrk="0" hangingPunct="1">
        <a:defRPr sz="2016" kern="1200">
          <a:solidFill>
            <a:schemeClr val="tx1"/>
          </a:solidFill>
          <a:latin typeface="+mn-lt"/>
          <a:ea typeface="+mn-ea"/>
          <a:cs typeface="+mn-cs"/>
        </a:defRPr>
      </a:lvl6pPr>
      <a:lvl7pPr marL="3072308" algn="l" defTabSz="1024103" rtl="0" eaLnBrk="1" latinLnBrk="0" hangingPunct="1">
        <a:defRPr sz="2016" kern="1200">
          <a:solidFill>
            <a:schemeClr val="tx1"/>
          </a:solidFill>
          <a:latin typeface="+mn-lt"/>
          <a:ea typeface="+mn-ea"/>
          <a:cs typeface="+mn-cs"/>
        </a:defRPr>
      </a:lvl7pPr>
      <a:lvl8pPr marL="3584358" algn="l" defTabSz="1024103" rtl="0" eaLnBrk="1" latinLnBrk="0" hangingPunct="1">
        <a:defRPr sz="2016" kern="1200">
          <a:solidFill>
            <a:schemeClr val="tx1"/>
          </a:solidFill>
          <a:latin typeface="+mn-lt"/>
          <a:ea typeface="+mn-ea"/>
          <a:cs typeface="+mn-cs"/>
        </a:defRPr>
      </a:lvl8pPr>
      <a:lvl9pPr marL="4096410" algn="l" defTabSz="1024103" rtl="0" eaLnBrk="1" latinLnBrk="0" hangingPunct="1">
        <a:defRPr sz="201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7"/>
          <p:cNvSpPr txBox="1">
            <a:spLocks/>
          </p:cNvSpPr>
          <p:nvPr/>
        </p:nvSpPr>
        <p:spPr>
          <a:xfrm>
            <a:off x="152400" y="1371600"/>
            <a:ext cx="4666446" cy="27432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1800" b="0" i="0" kern="1200">
                <a:solidFill>
                  <a:srgbClr val="FFFFFF"/>
                </a:solidFill>
                <a:latin typeface="HelveticaNeueLT Std Lt"/>
                <a:ea typeface="Calibri"/>
                <a:cs typeface="HelveticaNeueLT Std Lt"/>
              </a:defRPr>
            </a:lvl1pPr>
          </a:lstStyle>
          <a:p>
            <a:pPr>
              <a:spcAft>
                <a:spcPts val="300"/>
              </a:spcAft>
            </a:pPr>
            <a:endParaRPr lang="en-US" b="1" dirty="0">
              <a:latin typeface="Century Gothic" panose="020B0502020202020204" pitchFamily="34" charset="0"/>
              <a:cs typeface="HelveticaNeueLT Std Thin"/>
            </a:endParaRPr>
          </a:p>
          <a:p>
            <a:pPr>
              <a:spcAft>
                <a:spcPts val="300"/>
              </a:spcAft>
            </a:pPr>
            <a:endParaRPr lang="en-US" b="1" dirty="0">
              <a:latin typeface="Century Gothic" panose="020B0502020202020204" pitchFamily="34" charset="0"/>
              <a:cs typeface="HelveticaNeueLT Std Thin"/>
            </a:endParaRPr>
          </a:p>
          <a:p>
            <a:pPr>
              <a:spcAft>
                <a:spcPts val="300"/>
              </a:spcAft>
            </a:pPr>
            <a:r>
              <a:rPr lang="en-US" b="1" dirty="0">
                <a:latin typeface="Century Gothic" panose="020B0502020202020204" pitchFamily="34" charset="0"/>
                <a:cs typeface="HelveticaNeueLT Std Thin"/>
              </a:rPr>
              <a:t>Java Capability</a:t>
            </a:r>
          </a:p>
          <a:p>
            <a:pPr>
              <a:spcAft>
                <a:spcPts val="300"/>
              </a:spcAft>
            </a:pPr>
            <a:r>
              <a:rPr lang="en-US" sz="2400" b="1" dirty="0">
                <a:latin typeface="Century Gothic" panose="020B0502020202020204" pitchFamily="34" charset="0"/>
                <a:cs typeface="HelveticaNeueLT Std Thin"/>
              </a:rPr>
              <a:t>Day 4 Java</a:t>
            </a:r>
          </a:p>
          <a:p>
            <a:pPr>
              <a:spcAft>
                <a:spcPts val="300"/>
              </a:spcAft>
            </a:pPr>
            <a:endParaRPr lang="en-US" sz="2400" b="1" dirty="0">
              <a:latin typeface="Century Gothic" panose="020B0502020202020204" pitchFamily="34" charset="0"/>
              <a:cs typeface="HelveticaNeueLT Std Thin"/>
            </a:endParaRPr>
          </a:p>
          <a:p>
            <a:pPr>
              <a:spcAft>
                <a:spcPts val="300"/>
              </a:spcAft>
            </a:pPr>
            <a:endParaRPr lang="en-US" sz="2200" b="1" dirty="0">
              <a:latin typeface="Century Gothic" panose="020B0502020202020204" pitchFamily="34" charset="0"/>
              <a:cs typeface="HelveticaNeueLT Std Thin"/>
            </a:endParaRPr>
          </a:p>
        </p:txBody>
      </p:sp>
    </p:spTree>
    <p:extLst>
      <p:ext uri="{BB962C8B-B14F-4D97-AF65-F5344CB8AC3E}">
        <p14:creationId xmlns:p14="http://schemas.microsoft.com/office/powerpoint/2010/main" val="246264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Accessing variable of parent class</a:t>
            </a:r>
            <a:endParaRPr lang="en-IN" dirty="0"/>
          </a:p>
        </p:txBody>
      </p:sp>
      <p:sp>
        <p:nvSpPr>
          <p:cNvPr id="12" name="Content Placeholder 11"/>
          <p:cNvSpPr>
            <a:spLocks noGrp="1"/>
          </p:cNvSpPr>
          <p:nvPr>
            <p:ph idx="1"/>
          </p:nvPr>
        </p:nvSpPr>
        <p:spPr/>
        <p:txBody>
          <a:bodyPr>
            <a:normAutofit fontScale="85000" lnSpcReduction="20000"/>
          </a:bodyPr>
          <a:lstStyle/>
          <a:p>
            <a:r>
              <a:rPr lang="en-IN" dirty="0"/>
              <a:t>Syntax : </a:t>
            </a:r>
            <a:r>
              <a:rPr lang="en-IN" b="1" dirty="0" err="1"/>
              <a:t>super.variable_name</a:t>
            </a:r>
            <a:endParaRPr lang="en-IN" b="1" dirty="0"/>
          </a:p>
          <a:p>
            <a:pPr marL="457200" lvl="1" indent="0">
              <a:buNone/>
            </a:pPr>
            <a:r>
              <a:rPr lang="en-IN" dirty="0"/>
              <a:t>class Superclass</a:t>
            </a:r>
          </a:p>
          <a:p>
            <a:pPr marL="457200" lvl="1" indent="0">
              <a:buNone/>
            </a:pPr>
            <a:r>
              <a:rPr lang="en-IN" dirty="0"/>
              <a:t>{</a:t>
            </a:r>
          </a:p>
          <a:p>
            <a:pPr marL="457200" lvl="1" indent="0">
              <a:buNone/>
            </a:pPr>
            <a:r>
              <a:rPr lang="en-IN" dirty="0"/>
              <a:t>   </a:t>
            </a:r>
            <a:r>
              <a:rPr lang="en-IN" dirty="0" err="1"/>
              <a:t>int</a:t>
            </a:r>
            <a:r>
              <a:rPr lang="en-IN" dirty="0"/>
              <a:t> </a:t>
            </a:r>
            <a:r>
              <a:rPr lang="en-IN" dirty="0" err="1"/>
              <a:t>num</a:t>
            </a:r>
            <a:r>
              <a:rPr lang="en-IN" dirty="0"/>
              <a:t> = 100;</a:t>
            </a:r>
          </a:p>
          <a:p>
            <a:pPr marL="457200" lvl="1" indent="0">
              <a:buNone/>
            </a:pPr>
            <a:r>
              <a:rPr lang="en-IN" dirty="0"/>
              <a:t>}</a:t>
            </a:r>
          </a:p>
          <a:p>
            <a:pPr marL="457200" lvl="1" indent="0">
              <a:buNone/>
            </a:pPr>
            <a:r>
              <a:rPr lang="en-IN" dirty="0"/>
              <a:t>class Subclass extends Superclass</a:t>
            </a:r>
          </a:p>
          <a:p>
            <a:pPr marL="457200" lvl="1" indent="0">
              <a:buNone/>
            </a:pPr>
            <a:r>
              <a:rPr lang="en-IN" dirty="0"/>
              <a:t>{</a:t>
            </a:r>
          </a:p>
          <a:p>
            <a:pPr marL="457200" lvl="1" indent="0">
              <a:buNone/>
            </a:pPr>
            <a:r>
              <a:rPr lang="en-IN" dirty="0"/>
              <a:t>   </a:t>
            </a:r>
            <a:r>
              <a:rPr lang="en-IN" dirty="0" err="1"/>
              <a:t>int</a:t>
            </a:r>
            <a:r>
              <a:rPr lang="en-IN" dirty="0"/>
              <a:t> </a:t>
            </a:r>
            <a:r>
              <a:rPr lang="en-IN" dirty="0" err="1"/>
              <a:t>num</a:t>
            </a:r>
            <a:r>
              <a:rPr lang="en-IN" dirty="0"/>
              <a:t> = 110;</a:t>
            </a:r>
          </a:p>
          <a:p>
            <a:pPr marL="457200" lvl="1" indent="0">
              <a:buNone/>
            </a:pPr>
            <a:r>
              <a:rPr lang="en-IN" dirty="0"/>
              <a:t>   void </a:t>
            </a:r>
            <a:r>
              <a:rPr lang="en-IN" dirty="0" err="1"/>
              <a:t>printNumber</a:t>
            </a:r>
            <a:r>
              <a:rPr lang="en-IN" dirty="0"/>
              <a:t>(){</a:t>
            </a:r>
          </a:p>
          <a:p>
            <a:pPr marL="457200" lvl="1" indent="0">
              <a:buNone/>
            </a:pPr>
            <a:r>
              <a:rPr lang="en-IN" dirty="0"/>
              <a:t>	</a:t>
            </a:r>
            <a:r>
              <a:rPr lang="en-IN" dirty="0" err="1"/>
              <a:t>System.out.println</a:t>
            </a:r>
            <a:r>
              <a:rPr lang="en-IN" dirty="0"/>
              <a:t>(</a:t>
            </a:r>
            <a:r>
              <a:rPr lang="en-IN" b="1" dirty="0" err="1"/>
              <a:t>super.num</a:t>
            </a:r>
            <a:r>
              <a:rPr lang="en-IN" dirty="0"/>
              <a:t>);  // refers parent variable </a:t>
            </a:r>
          </a:p>
          <a:p>
            <a:pPr marL="457200" lvl="1" indent="0">
              <a:buNone/>
            </a:pPr>
            <a:r>
              <a:rPr lang="en-IN" dirty="0"/>
              <a:t>   }</a:t>
            </a:r>
          </a:p>
          <a:p>
            <a:pPr marL="457200" lvl="1" indent="0">
              <a:buNone/>
            </a:pPr>
            <a:r>
              <a:rPr lang="en-IN" dirty="0"/>
              <a:t>   public static void main(String </a:t>
            </a:r>
            <a:r>
              <a:rPr lang="en-IN" dirty="0" err="1"/>
              <a:t>args</a:t>
            </a:r>
            <a:r>
              <a:rPr lang="en-IN" dirty="0"/>
              <a:t>[]){</a:t>
            </a:r>
          </a:p>
          <a:p>
            <a:pPr marL="457200" lvl="1" indent="0">
              <a:buNone/>
            </a:pPr>
            <a:r>
              <a:rPr lang="en-IN" dirty="0"/>
              <a:t>	Subclass </a:t>
            </a:r>
            <a:r>
              <a:rPr lang="en-IN" dirty="0" err="1"/>
              <a:t>subObj</a:t>
            </a:r>
            <a:r>
              <a:rPr lang="en-IN" dirty="0"/>
              <a:t>= new Subclass();</a:t>
            </a:r>
          </a:p>
          <a:p>
            <a:pPr marL="457200" lvl="1" indent="0">
              <a:buNone/>
            </a:pPr>
            <a:r>
              <a:rPr lang="en-IN" dirty="0"/>
              <a:t>	 </a:t>
            </a:r>
            <a:r>
              <a:rPr lang="en-IN" dirty="0" err="1"/>
              <a:t>subObj.printNumber</a:t>
            </a:r>
            <a:r>
              <a:rPr lang="en-IN" dirty="0"/>
              <a:t>();	// 100</a:t>
            </a:r>
          </a:p>
          <a:p>
            <a:pPr marL="457200" lvl="1" indent="0">
              <a:buNone/>
            </a:pPr>
            <a:r>
              <a:rPr lang="en-IN" dirty="0"/>
              <a:t>   }</a:t>
            </a:r>
          </a:p>
          <a:p>
            <a:pPr marL="457200" lvl="1" indent="0">
              <a:buNone/>
            </a:pPr>
            <a:r>
              <a:rPr lang="en-IN" dirty="0"/>
              <a:t>}</a:t>
            </a:r>
          </a:p>
        </p:txBody>
      </p:sp>
    </p:spTree>
    <p:extLst>
      <p:ext uri="{BB962C8B-B14F-4D97-AF65-F5344CB8AC3E}">
        <p14:creationId xmlns:p14="http://schemas.microsoft.com/office/powerpoint/2010/main" val="1267327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200" y="260022"/>
            <a:ext cx="10898400" cy="612337"/>
          </a:xfrm>
        </p:spPr>
        <p:txBody>
          <a:bodyPr/>
          <a:lstStyle/>
          <a:p>
            <a:r>
              <a:rPr lang="en-US" dirty="0"/>
              <a:t>super keyword to invoke constructor of parent class</a:t>
            </a:r>
            <a:endParaRPr lang="en-IN" dirty="0"/>
          </a:p>
        </p:txBody>
      </p:sp>
      <p:sp>
        <p:nvSpPr>
          <p:cNvPr id="12" name="Content Placeholder 11"/>
          <p:cNvSpPr>
            <a:spLocks noGrp="1"/>
          </p:cNvSpPr>
          <p:nvPr>
            <p:ph idx="1"/>
          </p:nvPr>
        </p:nvSpPr>
        <p:spPr>
          <a:xfrm>
            <a:off x="379199" y="1249341"/>
            <a:ext cx="11584201" cy="4927622"/>
          </a:xfrm>
        </p:spPr>
        <p:txBody>
          <a:bodyPr>
            <a:normAutofit fontScale="92500" lnSpcReduction="20000"/>
          </a:bodyPr>
          <a:lstStyle/>
          <a:p>
            <a:pPr algn="just"/>
            <a:r>
              <a:rPr lang="en-US" dirty="0"/>
              <a:t>When we create the object of sub class, the new keyword invokes the constructor of child class, which implicitly invokes the constructor of parent class. </a:t>
            </a:r>
          </a:p>
          <a:p>
            <a:pPr marL="457200" lvl="1" indent="0">
              <a:buNone/>
            </a:pPr>
            <a:r>
              <a:rPr lang="en-IN" dirty="0"/>
              <a:t>class </a:t>
            </a:r>
            <a:r>
              <a:rPr lang="en-IN" dirty="0" err="1"/>
              <a:t>ParentClass</a:t>
            </a:r>
            <a:endParaRPr lang="en-IN" dirty="0"/>
          </a:p>
          <a:p>
            <a:pPr marL="457200" lvl="1" indent="0">
              <a:buNone/>
            </a:pPr>
            <a:r>
              <a:rPr lang="en-IN" dirty="0"/>
              <a:t>{</a:t>
            </a:r>
          </a:p>
          <a:p>
            <a:pPr marL="457200" lvl="1" indent="0">
              <a:buNone/>
            </a:pPr>
            <a:r>
              <a:rPr lang="en-IN" dirty="0"/>
              <a:t>   </a:t>
            </a:r>
            <a:r>
              <a:rPr lang="en-IN" dirty="0" err="1"/>
              <a:t>ParentClass</a:t>
            </a:r>
            <a:r>
              <a:rPr lang="en-IN" dirty="0"/>
              <a:t>( ){</a:t>
            </a:r>
          </a:p>
          <a:p>
            <a:pPr marL="457200" lvl="1" indent="0">
              <a:buNone/>
            </a:pPr>
            <a:r>
              <a:rPr lang="en-IN" dirty="0"/>
              <a:t>	</a:t>
            </a:r>
            <a:r>
              <a:rPr lang="en-IN" dirty="0" err="1"/>
              <a:t>System.out.println</a:t>
            </a:r>
            <a:r>
              <a:rPr lang="en-IN" dirty="0"/>
              <a:t>("Constructor of parent class");</a:t>
            </a:r>
          </a:p>
          <a:p>
            <a:pPr marL="457200" lvl="1" indent="0">
              <a:buNone/>
            </a:pPr>
            <a:r>
              <a:rPr lang="en-IN" dirty="0"/>
              <a:t>   }</a:t>
            </a:r>
          </a:p>
          <a:p>
            <a:pPr marL="457200" lvl="1" indent="0">
              <a:buNone/>
            </a:pPr>
            <a:r>
              <a:rPr lang="en-IN" dirty="0"/>
              <a:t>}</a:t>
            </a:r>
          </a:p>
          <a:p>
            <a:pPr marL="457200" lvl="1" indent="0">
              <a:buNone/>
            </a:pPr>
            <a:r>
              <a:rPr lang="en-US" dirty="0"/>
              <a:t>class </a:t>
            </a:r>
            <a:r>
              <a:rPr lang="en-US" dirty="0" err="1"/>
              <a:t>SubClass</a:t>
            </a:r>
            <a:r>
              <a:rPr lang="en-US" dirty="0"/>
              <a:t> </a:t>
            </a:r>
            <a:r>
              <a:rPr lang="en-US" b="1" dirty="0"/>
              <a:t>extends</a:t>
            </a:r>
            <a:r>
              <a:rPr lang="en-US" dirty="0"/>
              <a:t> </a:t>
            </a:r>
            <a:r>
              <a:rPr lang="en-US" dirty="0" err="1"/>
              <a:t>ParentClass</a:t>
            </a:r>
            <a:endParaRPr lang="en-US" dirty="0"/>
          </a:p>
          <a:p>
            <a:pPr marL="457200" lvl="1" indent="0">
              <a:buNone/>
            </a:pPr>
            <a:r>
              <a:rPr lang="en-US" dirty="0"/>
              <a:t>{</a:t>
            </a:r>
          </a:p>
          <a:p>
            <a:pPr marL="457200" lvl="1" indent="0">
              <a:buNone/>
            </a:pPr>
            <a:r>
              <a:rPr lang="en-US" dirty="0"/>
              <a:t>   </a:t>
            </a:r>
            <a:r>
              <a:rPr lang="en-US" dirty="0" err="1"/>
              <a:t>SubClass</a:t>
            </a:r>
            <a:r>
              <a:rPr lang="en-US" dirty="0"/>
              <a:t>( ){</a:t>
            </a:r>
          </a:p>
          <a:p>
            <a:pPr marL="457200" lvl="1" indent="0">
              <a:buNone/>
            </a:pPr>
            <a:r>
              <a:rPr lang="en-US" dirty="0"/>
              <a:t>	super( ); </a:t>
            </a:r>
          </a:p>
          <a:p>
            <a:pPr marL="457200" lvl="1" indent="0">
              <a:buNone/>
            </a:pPr>
            <a:r>
              <a:rPr lang="en-US" dirty="0"/>
              <a:t>	</a:t>
            </a:r>
            <a:r>
              <a:rPr lang="en-US" dirty="0" err="1"/>
              <a:t>System.out.println</a:t>
            </a:r>
            <a:r>
              <a:rPr lang="en-US" dirty="0"/>
              <a:t>("Constructor of child class");</a:t>
            </a:r>
          </a:p>
          <a:p>
            <a:pPr marL="457200" lvl="1" indent="0">
              <a:buNone/>
            </a:pPr>
            <a:r>
              <a:rPr lang="en-US" dirty="0"/>
              <a:t>   }</a:t>
            </a:r>
          </a:p>
          <a:p>
            <a:pPr marL="457200" lvl="1" indent="0">
              <a:buNone/>
            </a:pPr>
            <a:r>
              <a:rPr lang="en-US" dirty="0"/>
              <a:t>}</a:t>
            </a:r>
            <a:endParaRPr lang="en-IN" dirty="0"/>
          </a:p>
        </p:txBody>
      </p:sp>
      <p:sp>
        <p:nvSpPr>
          <p:cNvPr id="6" name="Content Placeholder 11">
            <a:extLst>
              <a:ext uri="{FF2B5EF4-FFF2-40B4-BE49-F238E27FC236}">
                <a16:creationId xmlns:a16="http://schemas.microsoft.com/office/drawing/2014/main" id="{13FB3CE6-24D9-42A3-A365-CED5E9674CD7}"/>
              </a:ext>
            </a:extLst>
          </p:cNvPr>
          <p:cNvSpPr txBox="1">
            <a:spLocks/>
          </p:cNvSpPr>
          <p:nvPr/>
        </p:nvSpPr>
        <p:spPr>
          <a:xfrm>
            <a:off x="7086601" y="2209800"/>
            <a:ext cx="4876800" cy="36322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Calibri" charset="0"/>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alibri" charset="0"/>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alibri" charset="0"/>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fontAlgn="auto">
              <a:spcAft>
                <a:spcPts val="0"/>
              </a:spcAft>
              <a:buNone/>
            </a:pPr>
            <a:r>
              <a:rPr lang="en-US" sz="2400" dirty="0"/>
              <a:t>public static void main(String </a:t>
            </a:r>
            <a:r>
              <a:rPr lang="en-US" sz="2400" dirty="0" err="1"/>
              <a:t>args</a:t>
            </a:r>
            <a:r>
              <a:rPr lang="en-US" sz="2400" dirty="0"/>
              <a:t>[]){</a:t>
            </a:r>
          </a:p>
          <a:p>
            <a:pPr marL="0" indent="0" fontAlgn="auto">
              <a:spcAft>
                <a:spcPts val="0"/>
              </a:spcAft>
              <a:buNone/>
            </a:pPr>
            <a:r>
              <a:rPr lang="en-US" sz="2400" dirty="0"/>
              <a:t>	</a:t>
            </a:r>
            <a:r>
              <a:rPr lang="en-US" sz="2400" dirty="0" err="1"/>
              <a:t>SubClass</a:t>
            </a:r>
            <a:r>
              <a:rPr lang="en-US" sz="2400" dirty="0"/>
              <a:t> </a:t>
            </a:r>
            <a:r>
              <a:rPr lang="en-US" sz="2400" dirty="0" err="1"/>
              <a:t>obj</a:t>
            </a:r>
            <a:r>
              <a:rPr lang="en-US" sz="2400" dirty="0"/>
              <a:t>= new </a:t>
            </a:r>
            <a:r>
              <a:rPr lang="en-US" sz="2400" dirty="0" err="1"/>
              <a:t>SubClass</a:t>
            </a:r>
            <a:r>
              <a:rPr lang="en-US" sz="2400" dirty="0"/>
              <a:t>();</a:t>
            </a:r>
          </a:p>
          <a:p>
            <a:pPr marL="0" indent="0" fontAlgn="auto">
              <a:spcAft>
                <a:spcPts val="0"/>
              </a:spcAft>
              <a:buNone/>
            </a:pPr>
            <a:r>
              <a:rPr lang="en-US" sz="2400" dirty="0"/>
              <a:t>	   }</a:t>
            </a:r>
          </a:p>
          <a:p>
            <a:pPr marL="0" indent="0" fontAlgn="auto">
              <a:spcAft>
                <a:spcPts val="0"/>
              </a:spcAft>
              <a:buNone/>
            </a:pPr>
            <a:r>
              <a:rPr lang="en-US" sz="2400" dirty="0"/>
              <a:t>}</a:t>
            </a:r>
            <a:endParaRPr lang="en-IN" sz="2400" dirty="0"/>
          </a:p>
        </p:txBody>
      </p:sp>
      <p:cxnSp>
        <p:nvCxnSpPr>
          <p:cNvPr id="10" name="Straight Connector 9">
            <a:extLst>
              <a:ext uri="{FF2B5EF4-FFF2-40B4-BE49-F238E27FC236}">
                <a16:creationId xmlns:a16="http://schemas.microsoft.com/office/drawing/2014/main" id="{4F2549E0-EEFE-494F-9BA6-493F6125D5EF}"/>
              </a:ext>
            </a:extLst>
          </p:cNvPr>
          <p:cNvCxnSpPr>
            <a:cxnSpLocks/>
          </p:cNvCxnSpPr>
          <p:nvPr/>
        </p:nvCxnSpPr>
        <p:spPr>
          <a:xfrm>
            <a:off x="7086600" y="1905000"/>
            <a:ext cx="0" cy="3937022"/>
          </a:xfrm>
          <a:prstGeom prst="line">
            <a:avLst/>
          </a:prstGeom>
          <a:ln w="19050">
            <a:solidFill>
              <a:srgbClr val="404040"/>
            </a:solidFill>
            <a:prstDash val="sysDot"/>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610764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200" y="260022"/>
            <a:ext cx="11127000" cy="612337"/>
          </a:xfrm>
        </p:spPr>
        <p:txBody>
          <a:bodyPr/>
          <a:lstStyle/>
          <a:p>
            <a:r>
              <a:rPr lang="en-US" dirty="0"/>
              <a:t>super keyword in case of method overriding</a:t>
            </a:r>
            <a:endParaRPr lang="en-IN" dirty="0"/>
          </a:p>
        </p:txBody>
      </p:sp>
      <p:sp>
        <p:nvSpPr>
          <p:cNvPr id="12" name="Content Placeholder 11"/>
          <p:cNvSpPr>
            <a:spLocks noGrp="1"/>
          </p:cNvSpPr>
          <p:nvPr>
            <p:ph idx="1"/>
          </p:nvPr>
        </p:nvSpPr>
        <p:spPr/>
        <p:txBody>
          <a:bodyPr>
            <a:normAutofit fontScale="77500" lnSpcReduction="20000"/>
          </a:bodyPr>
          <a:lstStyle/>
          <a:p>
            <a:pPr algn="just"/>
            <a:r>
              <a:rPr lang="en-US" dirty="0"/>
              <a:t>A child class declares a same method which is already present in the parent class then this is called method </a:t>
            </a:r>
            <a:r>
              <a:rPr lang="en-US" b="1" dirty="0"/>
              <a:t>overriding</a:t>
            </a:r>
            <a:r>
              <a:rPr lang="en-US" dirty="0"/>
              <a:t>.</a:t>
            </a:r>
          </a:p>
          <a:p>
            <a:pPr marL="457200" lvl="1" indent="0" algn="just">
              <a:buNone/>
            </a:pPr>
            <a:r>
              <a:rPr lang="en-IN" dirty="0"/>
              <a:t>class </a:t>
            </a:r>
            <a:r>
              <a:rPr lang="en-IN" dirty="0" err="1"/>
              <a:t>ParentClass</a:t>
            </a:r>
            <a:endParaRPr lang="en-IN" dirty="0"/>
          </a:p>
          <a:p>
            <a:pPr marL="457200" lvl="1" indent="0" algn="just">
              <a:buNone/>
            </a:pPr>
            <a:r>
              <a:rPr lang="en-IN" dirty="0"/>
              <a:t>{</a:t>
            </a:r>
          </a:p>
          <a:p>
            <a:pPr marL="457200" lvl="1" indent="0" algn="just">
              <a:buNone/>
            </a:pPr>
            <a:r>
              <a:rPr lang="en-IN" dirty="0"/>
              <a:t>   //Overridden method</a:t>
            </a:r>
          </a:p>
          <a:p>
            <a:pPr marL="457200" lvl="1" indent="0" algn="just">
              <a:buNone/>
            </a:pPr>
            <a:r>
              <a:rPr lang="en-IN" dirty="0"/>
              <a:t>   void display(){</a:t>
            </a:r>
          </a:p>
          <a:p>
            <a:pPr marL="457200" lvl="1" indent="0" algn="just">
              <a:buNone/>
            </a:pPr>
            <a:r>
              <a:rPr lang="en-IN" dirty="0"/>
              <a:t>	</a:t>
            </a:r>
            <a:r>
              <a:rPr lang="en-IN" dirty="0" err="1"/>
              <a:t>System.out.println</a:t>
            </a:r>
            <a:r>
              <a:rPr lang="en-IN" dirty="0"/>
              <a:t>("Parent class method");</a:t>
            </a:r>
          </a:p>
          <a:p>
            <a:pPr marL="457200" lvl="1" indent="0" algn="just">
              <a:buNone/>
            </a:pPr>
            <a:r>
              <a:rPr lang="en-IN" dirty="0"/>
              <a:t>   }</a:t>
            </a:r>
          </a:p>
          <a:p>
            <a:pPr marL="457200" lvl="1" indent="0" algn="just">
              <a:buNone/>
            </a:pPr>
            <a:r>
              <a:rPr lang="en-IN" dirty="0"/>
              <a:t>}</a:t>
            </a:r>
          </a:p>
          <a:p>
            <a:pPr marL="457200" lvl="1" indent="0" algn="just">
              <a:buNone/>
            </a:pPr>
            <a:r>
              <a:rPr lang="en-IN" dirty="0"/>
              <a:t>class </a:t>
            </a:r>
            <a:r>
              <a:rPr lang="en-IN" dirty="0" err="1"/>
              <a:t>SubClass</a:t>
            </a:r>
            <a:r>
              <a:rPr lang="en-IN" dirty="0"/>
              <a:t> </a:t>
            </a:r>
            <a:r>
              <a:rPr lang="en-IN" b="1" dirty="0"/>
              <a:t>extends</a:t>
            </a:r>
            <a:r>
              <a:rPr lang="en-IN" dirty="0"/>
              <a:t> </a:t>
            </a:r>
            <a:r>
              <a:rPr lang="en-IN" dirty="0" err="1"/>
              <a:t>ParentClass</a:t>
            </a:r>
            <a:endParaRPr lang="en-IN" dirty="0"/>
          </a:p>
          <a:p>
            <a:pPr marL="457200" lvl="1" indent="0" algn="just">
              <a:buNone/>
            </a:pPr>
            <a:r>
              <a:rPr lang="en-IN" dirty="0"/>
              <a:t>{</a:t>
            </a:r>
          </a:p>
          <a:p>
            <a:pPr marL="457200" lvl="1" indent="0" algn="just">
              <a:buNone/>
            </a:pPr>
            <a:r>
              <a:rPr lang="en-IN" dirty="0"/>
              <a:t>   //Overriding method</a:t>
            </a:r>
          </a:p>
          <a:p>
            <a:pPr marL="457200" lvl="1" indent="0" algn="just">
              <a:buNone/>
            </a:pPr>
            <a:r>
              <a:rPr lang="en-IN" dirty="0"/>
              <a:t>   void display(){</a:t>
            </a:r>
          </a:p>
          <a:p>
            <a:pPr marL="457200" lvl="1" indent="0" algn="just">
              <a:buNone/>
            </a:pPr>
            <a:r>
              <a:rPr lang="en-IN" dirty="0"/>
              <a:t>	</a:t>
            </a:r>
            <a:r>
              <a:rPr lang="en-IN" dirty="0" err="1"/>
              <a:t>System.out.println</a:t>
            </a:r>
            <a:r>
              <a:rPr lang="en-IN" dirty="0"/>
              <a:t>("Child class method");</a:t>
            </a:r>
          </a:p>
          <a:p>
            <a:pPr marL="457200" lvl="1" indent="0" algn="just">
              <a:buNone/>
            </a:pPr>
            <a:r>
              <a:rPr lang="en-IN" dirty="0"/>
              <a:t>   }</a:t>
            </a:r>
          </a:p>
          <a:p>
            <a:pPr marL="457200" lvl="1" indent="0" algn="just">
              <a:buNone/>
            </a:pPr>
            <a:r>
              <a:rPr lang="en-US" dirty="0"/>
              <a:t>void </a:t>
            </a:r>
            <a:r>
              <a:rPr lang="en-US" dirty="0" err="1"/>
              <a:t>printMsg</a:t>
            </a:r>
            <a:r>
              <a:rPr lang="en-US" dirty="0"/>
              <a:t>(){</a:t>
            </a:r>
          </a:p>
          <a:p>
            <a:pPr marL="457200" lvl="1" indent="0" algn="just">
              <a:buNone/>
            </a:pPr>
            <a:r>
              <a:rPr lang="en-US" dirty="0"/>
              <a:t>	</a:t>
            </a:r>
            <a:r>
              <a:rPr lang="en-US" b="1" dirty="0" err="1"/>
              <a:t>super</a:t>
            </a:r>
            <a:r>
              <a:rPr lang="en-US" dirty="0" err="1"/>
              <a:t>.display</a:t>
            </a:r>
            <a:r>
              <a:rPr lang="en-US" dirty="0"/>
              <a:t>();</a:t>
            </a:r>
          </a:p>
          <a:p>
            <a:pPr marL="457200" lvl="1" indent="0">
              <a:buNone/>
            </a:pPr>
            <a:r>
              <a:rPr lang="en-US" dirty="0"/>
              <a:t>   }</a:t>
            </a:r>
            <a:endParaRPr lang="en-IN" dirty="0"/>
          </a:p>
        </p:txBody>
      </p:sp>
    </p:spTree>
    <p:extLst>
      <p:ext uri="{BB962C8B-B14F-4D97-AF65-F5344CB8AC3E}">
        <p14:creationId xmlns:p14="http://schemas.microsoft.com/office/powerpoint/2010/main" val="3126273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 keyword in case of method overriding</a:t>
            </a:r>
            <a:endParaRPr lang="en-IN" dirty="0"/>
          </a:p>
        </p:txBody>
      </p:sp>
      <p:sp>
        <p:nvSpPr>
          <p:cNvPr id="12" name="Content Placeholder 11"/>
          <p:cNvSpPr>
            <a:spLocks noGrp="1"/>
          </p:cNvSpPr>
          <p:nvPr>
            <p:ph idx="1"/>
          </p:nvPr>
        </p:nvSpPr>
        <p:spPr/>
        <p:txBody>
          <a:bodyPr/>
          <a:lstStyle/>
          <a:p>
            <a:pPr marL="457200" lvl="1" indent="0">
              <a:buNone/>
            </a:pPr>
            <a:r>
              <a:rPr lang="en-IN" dirty="0"/>
              <a:t> public static void main(String </a:t>
            </a:r>
            <a:r>
              <a:rPr lang="en-IN" dirty="0" err="1"/>
              <a:t>args</a:t>
            </a:r>
            <a:r>
              <a:rPr lang="en-IN" dirty="0"/>
              <a:t>[]){		</a:t>
            </a:r>
          </a:p>
          <a:p>
            <a:pPr marL="457200" lvl="1" indent="0">
              <a:buNone/>
            </a:pPr>
            <a:r>
              <a:rPr lang="en-IN" dirty="0"/>
              <a:t>	</a:t>
            </a:r>
            <a:r>
              <a:rPr lang="en-IN" dirty="0" err="1"/>
              <a:t>SubClass</a:t>
            </a:r>
            <a:r>
              <a:rPr lang="en-IN" dirty="0"/>
              <a:t> </a:t>
            </a:r>
            <a:r>
              <a:rPr lang="en-IN" dirty="0" err="1"/>
              <a:t>subObj</a:t>
            </a:r>
            <a:r>
              <a:rPr lang="en-IN" dirty="0"/>
              <a:t>= new </a:t>
            </a:r>
            <a:r>
              <a:rPr lang="en-IN" dirty="0" err="1"/>
              <a:t>SubClass</a:t>
            </a:r>
            <a:r>
              <a:rPr lang="en-IN" dirty="0"/>
              <a:t>();</a:t>
            </a:r>
          </a:p>
          <a:p>
            <a:pPr marL="457200" lvl="1" indent="0">
              <a:buNone/>
            </a:pPr>
            <a:r>
              <a:rPr lang="en-IN" dirty="0"/>
              <a:t>	</a:t>
            </a:r>
            <a:r>
              <a:rPr lang="en-IN" dirty="0" err="1"/>
              <a:t>subObj.display</a:t>
            </a:r>
            <a:r>
              <a:rPr lang="en-IN" dirty="0"/>
              <a:t>();</a:t>
            </a:r>
          </a:p>
          <a:p>
            <a:pPr marL="457200" lvl="1" indent="0">
              <a:buNone/>
            </a:pPr>
            <a:r>
              <a:rPr lang="en-IN" dirty="0"/>
              <a:t>	</a:t>
            </a:r>
            <a:r>
              <a:rPr lang="en-IN" dirty="0" err="1"/>
              <a:t>subObj.printMsg</a:t>
            </a:r>
            <a:r>
              <a:rPr lang="en-IN" dirty="0"/>
              <a:t>(); </a:t>
            </a:r>
          </a:p>
          <a:p>
            <a:pPr marL="457200" lvl="1" indent="0">
              <a:buNone/>
            </a:pPr>
            <a:r>
              <a:rPr lang="en-IN" dirty="0"/>
              <a:t>   }</a:t>
            </a:r>
          </a:p>
          <a:p>
            <a:pPr marL="457200" lvl="1" indent="0">
              <a:buNone/>
            </a:pPr>
            <a:r>
              <a:rPr lang="en-IN" dirty="0"/>
              <a:t>}</a:t>
            </a:r>
          </a:p>
        </p:txBody>
      </p:sp>
    </p:spTree>
    <p:extLst>
      <p:ext uri="{BB962C8B-B14F-4D97-AF65-F5344CB8AC3E}">
        <p14:creationId xmlns:p14="http://schemas.microsoft.com/office/powerpoint/2010/main" val="401586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and casting</a:t>
            </a:r>
            <a:endParaRPr lang="en-IN" dirty="0"/>
          </a:p>
        </p:txBody>
      </p:sp>
      <p:sp>
        <p:nvSpPr>
          <p:cNvPr id="12" name="Content Placeholder 11"/>
          <p:cNvSpPr>
            <a:spLocks noGrp="1"/>
          </p:cNvSpPr>
          <p:nvPr>
            <p:ph idx="1"/>
          </p:nvPr>
        </p:nvSpPr>
        <p:spPr/>
        <p:txBody>
          <a:bodyPr>
            <a:normAutofit fontScale="92500" lnSpcReduction="10000"/>
          </a:bodyPr>
          <a:lstStyle/>
          <a:p>
            <a:pPr algn="just"/>
            <a:r>
              <a:rPr lang="en-US" dirty="0"/>
              <a:t>A subclass object reference can be converted to super class object reference automatically. But for the reverse, casting is required.</a:t>
            </a:r>
          </a:p>
          <a:p>
            <a:pPr algn="just">
              <a:lnSpc>
                <a:spcPct val="100000"/>
              </a:lnSpc>
              <a:spcBef>
                <a:spcPts val="300"/>
              </a:spcBef>
              <a:defRPr/>
            </a:pPr>
            <a:r>
              <a:rPr lang="en-US" dirty="0"/>
              <a:t>Automatic conversion example</a:t>
            </a:r>
          </a:p>
          <a:p>
            <a:pPr lvl="1" algn="just">
              <a:lnSpc>
                <a:spcPct val="100000"/>
              </a:lnSpc>
              <a:spcBef>
                <a:spcPts val="300"/>
              </a:spcBef>
              <a:defRPr/>
            </a:pPr>
            <a:r>
              <a:rPr lang="en-US" sz="2000" dirty="0"/>
              <a:t>Only </a:t>
            </a:r>
            <a:r>
              <a:rPr lang="en-US" sz="2000" b="1" dirty="0"/>
              <a:t>members</a:t>
            </a:r>
            <a:r>
              <a:rPr lang="en-US" sz="2000" dirty="0"/>
              <a:t> of </a:t>
            </a:r>
            <a:r>
              <a:rPr lang="en-US" sz="2000" dirty="0" err="1">
                <a:solidFill>
                  <a:srgbClr val="000000"/>
                </a:solidFill>
                <a:latin typeface="Courier New" pitchFamily="49" charset="0"/>
              </a:rPr>
              <a:t>ParentClass</a:t>
            </a:r>
            <a:r>
              <a:rPr lang="en-US" sz="2000" dirty="0"/>
              <a:t> class are accessible</a:t>
            </a:r>
          </a:p>
          <a:p>
            <a:pPr lvl="2" algn="just">
              <a:lnSpc>
                <a:spcPct val="100000"/>
              </a:lnSpc>
              <a:spcBef>
                <a:spcPts val="300"/>
              </a:spcBef>
              <a:buNone/>
              <a:defRPr/>
            </a:pPr>
            <a:r>
              <a:rPr lang="en-US" b="1" dirty="0" err="1">
                <a:solidFill>
                  <a:srgbClr val="000000"/>
                </a:solidFill>
                <a:latin typeface="Courier New" pitchFamily="49" charset="0"/>
              </a:rPr>
              <a:t>ParentClass</a:t>
            </a:r>
            <a:r>
              <a:rPr lang="en-US" dirty="0">
                <a:solidFill>
                  <a:srgbClr val="000000"/>
                </a:solidFill>
                <a:latin typeface="Courier New" pitchFamily="49" charset="0"/>
              </a:rPr>
              <a:t> </a:t>
            </a:r>
            <a:r>
              <a:rPr lang="en-US" dirty="0" err="1">
                <a:solidFill>
                  <a:srgbClr val="000000"/>
                </a:solidFill>
                <a:latin typeface="Courier New" pitchFamily="49" charset="0"/>
              </a:rPr>
              <a:t>parentClass</a:t>
            </a:r>
            <a:r>
              <a:rPr lang="en-US" dirty="0">
                <a:solidFill>
                  <a:srgbClr val="000000"/>
                </a:solidFill>
                <a:latin typeface="Courier New" pitchFamily="49" charset="0"/>
              </a:rPr>
              <a:t> = new </a:t>
            </a:r>
            <a:r>
              <a:rPr lang="en-US" b="1" dirty="0" err="1">
                <a:solidFill>
                  <a:srgbClr val="000000"/>
                </a:solidFill>
                <a:latin typeface="Courier New" pitchFamily="49" charset="0"/>
              </a:rPr>
              <a:t>ChildClass</a:t>
            </a:r>
            <a:r>
              <a:rPr lang="en-US" b="1" dirty="0">
                <a:solidFill>
                  <a:srgbClr val="000000"/>
                </a:solidFill>
                <a:latin typeface="Courier New" pitchFamily="49" charset="0"/>
              </a:rPr>
              <a:t>(); </a:t>
            </a:r>
          </a:p>
          <a:p>
            <a:pPr lvl="2" algn="just">
              <a:lnSpc>
                <a:spcPct val="100000"/>
              </a:lnSpc>
              <a:spcBef>
                <a:spcPts val="300"/>
              </a:spcBef>
              <a:buNone/>
              <a:defRPr/>
            </a:pPr>
            <a:r>
              <a:rPr lang="en-US" dirty="0" err="1">
                <a:solidFill>
                  <a:srgbClr val="000000"/>
                </a:solidFill>
                <a:latin typeface="Courier New" pitchFamily="49" charset="0"/>
              </a:rPr>
              <a:t>parentClass</a:t>
            </a:r>
            <a:r>
              <a:rPr lang="en-US" b="1" dirty="0" err="1">
                <a:solidFill>
                  <a:srgbClr val="000000"/>
                </a:solidFill>
                <a:latin typeface="Courier New" pitchFamily="49" charset="0"/>
              </a:rPr>
              <a:t>.parentMethod</a:t>
            </a:r>
            <a:r>
              <a:rPr lang="en-US" b="1" dirty="0">
                <a:solidFill>
                  <a:srgbClr val="000000"/>
                </a:solidFill>
                <a:latin typeface="Courier New" pitchFamily="49" charset="0"/>
              </a:rPr>
              <a:t>( ); //ok</a:t>
            </a:r>
          </a:p>
          <a:p>
            <a:pPr lvl="2" algn="just">
              <a:lnSpc>
                <a:spcPct val="100000"/>
              </a:lnSpc>
              <a:spcBef>
                <a:spcPts val="300"/>
              </a:spcBef>
              <a:buNone/>
              <a:defRPr/>
            </a:pPr>
            <a:r>
              <a:rPr lang="en-US" dirty="0" err="1">
                <a:solidFill>
                  <a:srgbClr val="000000"/>
                </a:solidFill>
                <a:latin typeface="Courier New" pitchFamily="49" charset="0"/>
              </a:rPr>
              <a:t>parentClass</a:t>
            </a:r>
            <a:r>
              <a:rPr lang="en-US" b="1" dirty="0" err="1">
                <a:solidFill>
                  <a:srgbClr val="000000"/>
                </a:solidFill>
                <a:latin typeface="Courier New" pitchFamily="49" charset="0"/>
              </a:rPr>
              <a:t>.childMethod</a:t>
            </a:r>
            <a:r>
              <a:rPr lang="en-US" b="1" dirty="0">
                <a:solidFill>
                  <a:srgbClr val="000000"/>
                </a:solidFill>
                <a:latin typeface="Courier New" pitchFamily="49" charset="0"/>
              </a:rPr>
              <a:t>( );  //error</a:t>
            </a:r>
          </a:p>
          <a:p>
            <a:pPr algn="just">
              <a:lnSpc>
                <a:spcPct val="100000"/>
              </a:lnSpc>
              <a:spcBef>
                <a:spcPts val="300"/>
              </a:spcBef>
              <a:defRPr/>
            </a:pPr>
            <a:r>
              <a:rPr lang="en-US" dirty="0"/>
              <a:t>Casting conversion example</a:t>
            </a:r>
          </a:p>
          <a:p>
            <a:pPr lvl="2" algn="just">
              <a:lnSpc>
                <a:spcPct val="100000"/>
              </a:lnSpc>
              <a:spcBef>
                <a:spcPts val="300"/>
              </a:spcBef>
              <a:buNone/>
              <a:defRPr/>
            </a:pPr>
            <a:r>
              <a:rPr lang="en-US" b="1" dirty="0" err="1">
                <a:solidFill>
                  <a:srgbClr val="000000"/>
                </a:solidFill>
                <a:latin typeface="Courier New" pitchFamily="49" charset="0"/>
              </a:rPr>
              <a:t>ChildClass</a:t>
            </a:r>
            <a:r>
              <a:rPr lang="en-US" b="1" dirty="0">
                <a:solidFill>
                  <a:srgbClr val="000000"/>
                </a:solidFill>
                <a:latin typeface="Courier New" pitchFamily="49" charset="0"/>
              </a:rPr>
              <a:t> </a:t>
            </a:r>
            <a:r>
              <a:rPr lang="en-US" b="1" dirty="0" err="1">
                <a:solidFill>
                  <a:srgbClr val="000000"/>
                </a:solidFill>
                <a:latin typeface="Courier New" pitchFamily="49" charset="0"/>
              </a:rPr>
              <a:t>childObj</a:t>
            </a:r>
            <a:r>
              <a:rPr lang="en-US" b="1" dirty="0">
                <a:solidFill>
                  <a:srgbClr val="000000"/>
                </a:solidFill>
                <a:latin typeface="Courier New" pitchFamily="49" charset="0"/>
              </a:rPr>
              <a:t>=(</a:t>
            </a:r>
            <a:r>
              <a:rPr lang="en-US" b="1" dirty="0" err="1">
                <a:solidFill>
                  <a:srgbClr val="000000"/>
                </a:solidFill>
                <a:latin typeface="Courier New" pitchFamily="49" charset="0"/>
              </a:rPr>
              <a:t>ChildClass</a:t>
            </a:r>
            <a:r>
              <a:rPr lang="en-US" b="1" dirty="0">
                <a:solidFill>
                  <a:srgbClr val="000000"/>
                </a:solidFill>
                <a:latin typeface="Courier New" pitchFamily="49" charset="0"/>
              </a:rPr>
              <a:t>) </a:t>
            </a:r>
            <a:r>
              <a:rPr lang="en-US" dirty="0" err="1">
                <a:solidFill>
                  <a:srgbClr val="000000"/>
                </a:solidFill>
                <a:latin typeface="Courier New" pitchFamily="49" charset="0"/>
              </a:rPr>
              <a:t>parentClass</a:t>
            </a:r>
            <a:r>
              <a:rPr lang="en-US" b="1" dirty="0">
                <a:solidFill>
                  <a:srgbClr val="000000"/>
                </a:solidFill>
                <a:latin typeface="Courier New" pitchFamily="49" charset="0"/>
              </a:rPr>
              <a:t>;</a:t>
            </a:r>
          </a:p>
          <a:p>
            <a:pPr lvl="2" algn="just">
              <a:lnSpc>
                <a:spcPct val="100000"/>
              </a:lnSpc>
              <a:spcBef>
                <a:spcPts val="300"/>
              </a:spcBef>
              <a:buNone/>
              <a:defRPr/>
            </a:pPr>
            <a:r>
              <a:rPr lang="en-US" b="1" dirty="0" err="1">
                <a:solidFill>
                  <a:srgbClr val="000000"/>
                </a:solidFill>
                <a:latin typeface="Courier New" pitchFamily="49" charset="0"/>
              </a:rPr>
              <a:t>childObj.childMethod</a:t>
            </a:r>
            <a:r>
              <a:rPr lang="en-US" b="1" dirty="0">
                <a:solidFill>
                  <a:srgbClr val="000000"/>
                </a:solidFill>
                <a:latin typeface="Courier New" pitchFamily="49" charset="0"/>
              </a:rPr>
              <a:t>(); //ok</a:t>
            </a:r>
          </a:p>
          <a:p>
            <a:pPr algn="just">
              <a:lnSpc>
                <a:spcPct val="100000"/>
              </a:lnSpc>
              <a:spcBef>
                <a:spcPts val="300"/>
              </a:spcBef>
              <a:defRPr/>
            </a:pPr>
            <a:r>
              <a:rPr lang="en-US" dirty="0"/>
              <a:t>Dangers of casting: if the original object is not of subclass type then a runtime exception will be thrown on accessing subclass methods.</a:t>
            </a:r>
          </a:p>
          <a:p>
            <a:pPr algn="just">
              <a:buFont typeface="Wingdings" pitchFamily="2" charset="2"/>
              <a:buNone/>
              <a:defRPr/>
            </a:pPr>
            <a:r>
              <a:rPr lang="en-US" b="1" dirty="0">
                <a:solidFill>
                  <a:srgbClr val="000000"/>
                </a:solidFill>
                <a:latin typeface="Courier New" pitchFamily="49" charset="0"/>
              </a:rPr>
              <a:t>	// </a:t>
            </a:r>
            <a:r>
              <a:rPr lang="en-US" dirty="0"/>
              <a:t>Runtime error-</a:t>
            </a:r>
            <a:r>
              <a:rPr lang="en-US" b="1" dirty="0" err="1">
                <a:solidFill>
                  <a:srgbClr val="000000"/>
                </a:solidFill>
                <a:latin typeface="Courier New" pitchFamily="49" charset="0"/>
              </a:rPr>
              <a:t>ClassCastException</a:t>
            </a:r>
            <a:r>
              <a:rPr lang="en-US" b="1" dirty="0">
                <a:solidFill>
                  <a:srgbClr val="000000"/>
                </a:solidFill>
                <a:latin typeface="Courier New" pitchFamily="49" charset="0"/>
              </a:rPr>
              <a:t>.</a:t>
            </a:r>
            <a:endParaRPr lang="en-US" dirty="0">
              <a:solidFill>
                <a:schemeClr val="tx2"/>
              </a:solidFill>
              <a:latin typeface="Times New Roman" pitchFamily="18" charset="0"/>
            </a:endParaRPr>
          </a:p>
          <a:p>
            <a:endParaRPr lang="en-IN" dirty="0"/>
          </a:p>
        </p:txBody>
      </p:sp>
    </p:spTree>
    <p:extLst>
      <p:ext uri="{BB962C8B-B14F-4D97-AF65-F5344CB8AC3E}">
        <p14:creationId xmlns:p14="http://schemas.microsoft.com/office/powerpoint/2010/main" val="6439655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protected access modifier</a:t>
            </a:r>
            <a:endParaRPr lang="en-IN" dirty="0"/>
          </a:p>
        </p:txBody>
      </p:sp>
      <p:sp>
        <p:nvSpPr>
          <p:cNvPr id="12" name="Content Placeholder 11"/>
          <p:cNvSpPr>
            <a:spLocks noGrp="1"/>
          </p:cNvSpPr>
          <p:nvPr>
            <p:ph idx="1"/>
          </p:nvPr>
        </p:nvSpPr>
        <p:spPr/>
        <p:txBody>
          <a:bodyPr/>
          <a:lstStyle/>
          <a:p>
            <a:pPr algn="just"/>
            <a:r>
              <a:rPr lang="en-US" dirty="0"/>
              <a:t>The protected access modifier is accessible within package and outside the package but through inheritance only.</a:t>
            </a:r>
          </a:p>
          <a:p>
            <a:pPr algn="just"/>
            <a:r>
              <a:rPr lang="en-US" dirty="0"/>
              <a:t>The protected access modifier can be applied on the data member, method and constructor. </a:t>
            </a:r>
          </a:p>
          <a:p>
            <a:pPr algn="just"/>
            <a:r>
              <a:rPr lang="en-US" dirty="0"/>
              <a:t>It can't be applied on the class.</a:t>
            </a:r>
          </a:p>
          <a:p>
            <a:pPr algn="just"/>
            <a:r>
              <a:rPr lang="en-US" dirty="0"/>
              <a:t>Same as  default access specifier. </a:t>
            </a:r>
          </a:p>
          <a:p>
            <a:endParaRPr lang="en-IN" dirty="0"/>
          </a:p>
        </p:txBody>
      </p:sp>
    </p:spTree>
    <p:extLst>
      <p:ext uri="{BB962C8B-B14F-4D97-AF65-F5344CB8AC3E}">
        <p14:creationId xmlns:p14="http://schemas.microsoft.com/office/powerpoint/2010/main" val="1070156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Protected  - demo</a:t>
            </a:r>
            <a:endParaRPr lang="en-IN" dirty="0"/>
          </a:p>
        </p:txBody>
      </p:sp>
      <p:sp>
        <p:nvSpPr>
          <p:cNvPr id="12" name="Content Placeholder 11"/>
          <p:cNvSpPr>
            <a:spLocks noGrp="1"/>
          </p:cNvSpPr>
          <p:nvPr>
            <p:ph idx="1"/>
          </p:nvPr>
        </p:nvSpPr>
        <p:spPr/>
        <p:txBody>
          <a:bodyPr>
            <a:normAutofit lnSpcReduction="10000"/>
          </a:bodyPr>
          <a:lstStyle/>
          <a:p>
            <a:pPr marL="457200" lvl="1" indent="0">
              <a:buNone/>
            </a:pPr>
            <a:r>
              <a:rPr lang="en-IN" dirty="0"/>
              <a:t>Step 1 :	package pack;  </a:t>
            </a:r>
          </a:p>
          <a:p>
            <a:pPr marL="1828800" lvl="4" indent="0">
              <a:buNone/>
            </a:pPr>
            <a:r>
              <a:rPr lang="en-IN" sz="2400" dirty="0"/>
              <a:t>public class A{  </a:t>
            </a:r>
          </a:p>
          <a:p>
            <a:pPr marL="1828800" lvl="4" indent="0">
              <a:buNone/>
            </a:pPr>
            <a:r>
              <a:rPr lang="en-IN" sz="2400" b="1" dirty="0"/>
              <a:t>protected</a:t>
            </a:r>
            <a:r>
              <a:rPr lang="en-IN" sz="2400" dirty="0"/>
              <a:t> void </a:t>
            </a:r>
            <a:r>
              <a:rPr lang="en-IN" sz="2400" dirty="0" err="1"/>
              <a:t>msg</a:t>
            </a:r>
            <a:r>
              <a:rPr lang="en-IN" sz="2400" dirty="0"/>
              <a:t>( ){  </a:t>
            </a:r>
            <a:r>
              <a:rPr lang="en-IN" sz="2400" dirty="0" err="1"/>
              <a:t>System.out.println</a:t>
            </a:r>
            <a:r>
              <a:rPr lang="en-IN" sz="2400" dirty="0"/>
              <a:t>("Hello");}  </a:t>
            </a:r>
          </a:p>
          <a:p>
            <a:pPr marL="1828800" lvl="4" indent="0">
              <a:buNone/>
            </a:pPr>
            <a:r>
              <a:rPr lang="en-IN" sz="2400" dirty="0"/>
              <a:t>} </a:t>
            </a:r>
          </a:p>
          <a:p>
            <a:pPr marL="457200" lvl="1" indent="0">
              <a:buNone/>
            </a:pPr>
            <a:r>
              <a:rPr lang="en-IN" dirty="0"/>
              <a:t>Step 2 </a:t>
            </a:r>
            <a:r>
              <a:rPr lang="en-IN" b="1" dirty="0"/>
              <a:t>:	package</a:t>
            </a:r>
            <a:r>
              <a:rPr lang="en-IN" dirty="0"/>
              <a:t> </a:t>
            </a:r>
            <a:r>
              <a:rPr lang="en-IN" dirty="0" err="1"/>
              <a:t>mypack</a:t>
            </a:r>
            <a:r>
              <a:rPr lang="en-IN" dirty="0"/>
              <a:t>;  	// Different package</a:t>
            </a:r>
          </a:p>
          <a:p>
            <a:pPr marL="1828800" lvl="4" indent="0">
              <a:buNone/>
            </a:pPr>
            <a:r>
              <a:rPr lang="en-IN" sz="2400" dirty="0"/>
              <a:t>import </a:t>
            </a:r>
            <a:r>
              <a:rPr lang="en-IN" sz="2400" dirty="0" err="1"/>
              <a:t>pack.A</a:t>
            </a:r>
            <a:r>
              <a:rPr lang="en-IN" sz="2400" dirty="0"/>
              <a:t>;  </a:t>
            </a:r>
          </a:p>
          <a:p>
            <a:pPr marL="1828800" lvl="4" indent="0">
              <a:buNone/>
            </a:pPr>
            <a:r>
              <a:rPr lang="en-IN" sz="2400" dirty="0"/>
              <a:t>  </a:t>
            </a:r>
          </a:p>
          <a:p>
            <a:pPr marL="1828800" lvl="4" indent="0">
              <a:buNone/>
            </a:pPr>
            <a:r>
              <a:rPr lang="en-IN" sz="2400" dirty="0"/>
              <a:t>class B </a:t>
            </a:r>
            <a:r>
              <a:rPr lang="en-IN" sz="2400" b="1" dirty="0"/>
              <a:t>extends</a:t>
            </a:r>
            <a:r>
              <a:rPr lang="en-IN" sz="2400" dirty="0"/>
              <a:t> A{  </a:t>
            </a:r>
          </a:p>
          <a:p>
            <a:pPr marL="1828800" lvl="4" indent="0">
              <a:buNone/>
            </a:pPr>
            <a:r>
              <a:rPr lang="en-IN" sz="2400" dirty="0"/>
              <a:t>  public static void main(String </a:t>
            </a:r>
            <a:r>
              <a:rPr lang="en-IN" sz="2400" dirty="0" err="1"/>
              <a:t>args</a:t>
            </a:r>
            <a:r>
              <a:rPr lang="en-IN" sz="2400" dirty="0"/>
              <a:t>[]){  </a:t>
            </a:r>
          </a:p>
          <a:p>
            <a:pPr marL="1828800" lvl="4" indent="0">
              <a:buNone/>
            </a:pPr>
            <a:r>
              <a:rPr lang="en-IN" sz="2400" dirty="0"/>
              <a:t>   B </a:t>
            </a:r>
            <a:r>
              <a:rPr lang="en-IN" sz="2400" dirty="0" err="1"/>
              <a:t>obj</a:t>
            </a:r>
            <a:r>
              <a:rPr lang="en-IN" sz="2400" dirty="0"/>
              <a:t> = new B();  </a:t>
            </a:r>
          </a:p>
          <a:p>
            <a:pPr marL="1828800" lvl="4" indent="0">
              <a:buNone/>
            </a:pPr>
            <a:r>
              <a:rPr lang="en-IN" sz="2400" dirty="0"/>
              <a:t>   obj.msg();  </a:t>
            </a:r>
          </a:p>
          <a:p>
            <a:pPr marL="1828800" lvl="4" indent="0">
              <a:buNone/>
            </a:pPr>
            <a:r>
              <a:rPr lang="en-IN" sz="2400" dirty="0"/>
              <a:t>  }  </a:t>
            </a:r>
          </a:p>
          <a:p>
            <a:pPr marL="1828800" lvl="4" indent="0">
              <a:buNone/>
            </a:pPr>
            <a:r>
              <a:rPr lang="en-IN" sz="2400" dirty="0"/>
              <a:t>}  </a:t>
            </a:r>
          </a:p>
          <a:p>
            <a:pPr marL="457200" lvl="1" indent="0">
              <a:buNone/>
            </a:pPr>
            <a:endParaRPr lang="en-IN" dirty="0"/>
          </a:p>
        </p:txBody>
      </p:sp>
    </p:spTree>
    <p:extLst>
      <p:ext uri="{BB962C8B-B14F-4D97-AF65-F5344CB8AC3E}">
        <p14:creationId xmlns:p14="http://schemas.microsoft.com/office/powerpoint/2010/main" val="4865432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multiple inheritance is not supported in java?</a:t>
            </a:r>
            <a:endParaRPr lang="en-IN" dirty="0"/>
          </a:p>
        </p:txBody>
      </p:sp>
      <p:sp>
        <p:nvSpPr>
          <p:cNvPr id="12" name="Content Placeholder 11"/>
          <p:cNvSpPr>
            <a:spLocks noGrp="1"/>
          </p:cNvSpPr>
          <p:nvPr>
            <p:ph idx="1"/>
          </p:nvPr>
        </p:nvSpPr>
        <p:spPr/>
        <p:txBody>
          <a:bodyPr/>
          <a:lstStyle/>
          <a:p>
            <a:pPr algn="just"/>
            <a:r>
              <a:rPr lang="en-US" dirty="0"/>
              <a:t>Consider a scenario where A, B and C are three classes. The ‘C’ class inherits ‘A’ and ‘B’ classes. If A and B classes have same method and you call it from child class object, there will be ambiguity to call method of A or B class.</a:t>
            </a:r>
            <a:endParaRPr lang="en-IN" dirty="0"/>
          </a:p>
        </p:txBody>
      </p:sp>
      <p:pic>
        <p:nvPicPr>
          <p:cNvPr id="3" name="Picture 2">
            <a:extLst>
              <a:ext uri="{FF2B5EF4-FFF2-40B4-BE49-F238E27FC236}">
                <a16:creationId xmlns:a16="http://schemas.microsoft.com/office/drawing/2014/main" id="{344EDF76-2D3D-4333-A9AA-01DF19CCA2DB}"/>
              </a:ext>
            </a:extLst>
          </p:cNvPr>
          <p:cNvPicPr>
            <a:picLocks noChangeAspect="1"/>
          </p:cNvPicPr>
          <p:nvPr/>
        </p:nvPicPr>
        <p:blipFill>
          <a:blip r:embed="rId2"/>
          <a:stretch>
            <a:fillRect/>
          </a:stretch>
        </p:blipFill>
        <p:spPr>
          <a:xfrm>
            <a:off x="6858000" y="2971800"/>
            <a:ext cx="3438525" cy="2781300"/>
          </a:xfrm>
          <a:prstGeom prst="rect">
            <a:avLst/>
          </a:prstGeom>
        </p:spPr>
      </p:pic>
    </p:spTree>
    <p:extLst>
      <p:ext uri="{BB962C8B-B14F-4D97-AF65-F5344CB8AC3E}">
        <p14:creationId xmlns:p14="http://schemas.microsoft.com/office/powerpoint/2010/main" val="840943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polymorphism</a:t>
            </a:r>
            <a:endParaRPr lang="en-IN" dirty="0"/>
          </a:p>
        </p:txBody>
      </p:sp>
      <p:sp>
        <p:nvSpPr>
          <p:cNvPr id="12" name="Content Placeholder 11"/>
          <p:cNvSpPr>
            <a:spLocks noGrp="1"/>
          </p:cNvSpPr>
          <p:nvPr>
            <p:ph idx="1"/>
          </p:nvPr>
        </p:nvSpPr>
        <p:spPr/>
        <p:txBody>
          <a:bodyPr/>
          <a:lstStyle/>
          <a:p>
            <a:pPr algn="just"/>
            <a:r>
              <a:rPr lang="en-US" dirty="0"/>
              <a:t>Polymorphism is one of the </a:t>
            </a:r>
            <a:r>
              <a:rPr lang="en-US" b="1" dirty="0"/>
              <a:t>OOPs</a:t>
            </a:r>
            <a:r>
              <a:rPr lang="en-US" dirty="0"/>
              <a:t> features.  </a:t>
            </a:r>
          </a:p>
          <a:p>
            <a:pPr algn="just"/>
            <a:r>
              <a:rPr lang="en-US" dirty="0"/>
              <a:t>Polymorphism in java is a concept by which we can perform a single action by different ways.</a:t>
            </a:r>
          </a:p>
          <a:p>
            <a:pPr algn="just"/>
            <a:r>
              <a:rPr lang="en-IN" dirty="0"/>
              <a:t>Polymorphism means many forms.</a:t>
            </a:r>
          </a:p>
          <a:p>
            <a:pPr algn="just"/>
            <a:r>
              <a:rPr lang="en-US" dirty="0"/>
              <a:t>There are two types of polymorphism in java: </a:t>
            </a:r>
          </a:p>
          <a:p>
            <a:pPr lvl="1" algn="just"/>
            <a:r>
              <a:rPr lang="en-US" dirty="0"/>
              <a:t>Compile time polymorphism and</a:t>
            </a:r>
          </a:p>
          <a:p>
            <a:pPr lvl="1" algn="just"/>
            <a:r>
              <a:rPr lang="en-US" dirty="0"/>
              <a:t>Runtime polymorphism. </a:t>
            </a:r>
          </a:p>
          <a:p>
            <a:pPr algn="just"/>
            <a:r>
              <a:rPr lang="en-US" dirty="0"/>
              <a:t>We can perform polymorphism in java by method </a:t>
            </a:r>
            <a:r>
              <a:rPr lang="en-US" b="1" dirty="0"/>
              <a:t>overloading</a:t>
            </a:r>
            <a:r>
              <a:rPr lang="en-US" dirty="0"/>
              <a:t> and </a:t>
            </a:r>
            <a:r>
              <a:rPr lang="en-US" b="1" dirty="0"/>
              <a:t>method overriding.</a:t>
            </a:r>
            <a:endParaRPr lang="en-IN" b="1" dirty="0"/>
          </a:p>
        </p:txBody>
      </p:sp>
    </p:spTree>
    <p:extLst>
      <p:ext uri="{BB962C8B-B14F-4D97-AF65-F5344CB8AC3E}">
        <p14:creationId xmlns:p14="http://schemas.microsoft.com/office/powerpoint/2010/main" val="2905322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Runtime Polymorphism in Java</a:t>
            </a:r>
            <a:endParaRPr lang="en-IN" dirty="0"/>
          </a:p>
        </p:txBody>
      </p:sp>
      <p:sp>
        <p:nvSpPr>
          <p:cNvPr id="12" name="Content Placeholder 11"/>
          <p:cNvSpPr>
            <a:spLocks noGrp="1"/>
          </p:cNvSpPr>
          <p:nvPr>
            <p:ph idx="1"/>
          </p:nvPr>
        </p:nvSpPr>
        <p:spPr/>
        <p:txBody>
          <a:bodyPr/>
          <a:lstStyle/>
          <a:p>
            <a:pPr algn="just"/>
            <a:r>
              <a:rPr lang="en-US" dirty="0"/>
              <a:t>Runtime polymorphism or </a:t>
            </a:r>
            <a:r>
              <a:rPr lang="en-US" b="1" dirty="0"/>
              <a:t>Dynamic Method Dispatch </a:t>
            </a:r>
            <a:r>
              <a:rPr lang="en-US" dirty="0"/>
              <a:t>is a process in which a call to an overridden method is resolved at runtime rather than compile-time.</a:t>
            </a:r>
          </a:p>
          <a:p>
            <a:pPr algn="just"/>
            <a:r>
              <a:rPr lang="en-US" dirty="0"/>
              <a:t>An overridden method is called through the reference variable of a superclass.</a:t>
            </a:r>
          </a:p>
          <a:p>
            <a:r>
              <a:rPr lang="en-US" dirty="0"/>
              <a:t>Ex :</a:t>
            </a:r>
            <a:endParaRPr lang="en-IN" dirty="0"/>
          </a:p>
          <a:p>
            <a:pPr lvl="1"/>
            <a:r>
              <a:rPr lang="en-US" dirty="0"/>
              <a:t>class A{  }  </a:t>
            </a:r>
          </a:p>
          <a:p>
            <a:pPr lvl="1"/>
            <a:r>
              <a:rPr lang="en-US" dirty="0"/>
              <a:t>class B </a:t>
            </a:r>
            <a:r>
              <a:rPr lang="en-US" b="1" dirty="0"/>
              <a:t>extends</a:t>
            </a:r>
            <a:r>
              <a:rPr lang="en-US" dirty="0"/>
              <a:t> A{ } </a:t>
            </a:r>
          </a:p>
          <a:p>
            <a:pPr lvl="1"/>
            <a:r>
              <a:rPr lang="en-US" dirty="0"/>
              <a:t>A a=</a:t>
            </a:r>
            <a:r>
              <a:rPr lang="en-US" b="1" dirty="0"/>
              <a:t>new</a:t>
            </a:r>
            <a:r>
              <a:rPr lang="en-US" dirty="0"/>
              <a:t> B( );       //upcasting </a:t>
            </a:r>
          </a:p>
        </p:txBody>
      </p:sp>
    </p:spTree>
    <p:extLst>
      <p:ext uri="{BB962C8B-B14F-4D97-AF65-F5344CB8AC3E}">
        <p14:creationId xmlns:p14="http://schemas.microsoft.com/office/powerpoint/2010/main" val="1910118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Agenda</a:t>
            </a:r>
          </a:p>
        </p:txBody>
      </p:sp>
      <p:sp>
        <p:nvSpPr>
          <p:cNvPr id="12" name="Content Placeholder 11"/>
          <p:cNvSpPr>
            <a:spLocks noGrp="1"/>
          </p:cNvSpPr>
          <p:nvPr>
            <p:ph idx="1"/>
          </p:nvPr>
        </p:nvSpPr>
        <p:spPr/>
        <p:txBody>
          <a:bodyPr/>
          <a:lstStyle/>
          <a:p>
            <a:r>
              <a:rPr lang="en-US" dirty="0"/>
              <a:t>Analyze when to use interface in Java programs.</a:t>
            </a:r>
          </a:p>
          <a:p>
            <a:r>
              <a:rPr lang="en-GB" dirty="0"/>
              <a:t>Polymorphism and its concept.</a:t>
            </a:r>
          </a:p>
          <a:p>
            <a:r>
              <a:rPr lang="en-GB" dirty="0"/>
              <a:t>Abstract classes and features.</a:t>
            </a:r>
          </a:p>
          <a:p>
            <a:r>
              <a:rPr lang="en-GB" dirty="0"/>
              <a:t>Understand interface.</a:t>
            </a:r>
          </a:p>
          <a:p>
            <a:r>
              <a:rPr lang="en-US" dirty="0"/>
              <a:t>Difference between abstract class and interface.</a:t>
            </a:r>
          </a:p>
          <a:p>
            <a:r>
              <a:rPr lang="en-GB" dirty="0"/>
              <a:t>Inner Classes</a:t>
            </a:r>
          </a:p>
          <a:p>
            <a:endParaRPr lang="en-IN" dirty="0"/>
          </a:p>
        </p:txBody>
      </p:sp>
    </p:spTree>
    <p:extLst>
      <p:ext uri="{BB962C8B-B14F-4D97-AF65-F5344CB8AC3E}">
        <p14:creationId xmlns:p14="http://schemas.microsoft.com/office/powerpoint/2010/main" val="401231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Types of </a:t>
            </a:r>
            <a:r>
              <a:rPr lang="en-IN" dirty="0"/>
              <a:t>Polymorphism</a:t>
            </a:r>
          </a:p>
        </p:txBody>
      </p:sp>
      <p:sp>
        <p:nvSpPr>
          <p:cNvPr id="12" name="Content Placeholder 11"/>
          <p:cNvSpPr>
            <a:spLocks noGrp="1"/>
          </p:cNvSpPr>
          <p:nvPr>
            <p:ph idx="1"/>
          </p:nvPr>
        </p:nvSpPr>
        <p:spPr>
          <a:xfrm>
            <a:off x="379199" y="1249341"/>
            <a:ext cx="11508001" cy="4927622"/>
          </a:xfrm>
        </p:spPr>
        <p:txBody>
          <a:bodyPr/>
          <a:lstStyle/>
          <a:p>
            <a:r>
              <a:rPr lang="en-IN" dirty="0" err="1"/>
              <a:t>CompileTime</a:t>
            </a:r>
            <a:r>
              <a:rPr lang="en-IN" dirty="0"/>
              <a:t> Polymorphism or Static Polymorphism </a:t>
            </a:r>
          </a:p>
          <a:p>
            <a:pPr lvl="1"/>
            <a:r>
              <a:rPr lang="en-IN" dirty="0"/>
              <a:t>Method Overloading</a:t>
            </a:r>
          </a:p>
          <a:p>
            <a:pPr lvl="1"/>
            <a:r>
              <a:rPr lang="en-IN" dirty="0"/>
              <a:t>Constructor Overloading</a:t>
            </a:r>
          </a:p>
          <a:p>
            <a:r>
              <a:rPr lang="en-IN" dirty="0"/>
              <a:t>Runtime Polymorphism or Dynamic Method Dispatch or Dynamic Polymorphism </a:t>
            </a:r>
          </a:p>
          <a:p>
            <a:pPr lvl="1"/>
            <a:r>
              <a:rPr lang="en-IN" dirty="0"/>
              <a:t>Method Overriding</a:t>
            </a:r>
          </a:p>
          <a:p>
            <a:endParaRPr lang="en-IN" dirty="0"/>
          </a:p>
        </p:txBody>
      </p:sp>
    </p:spTree>
    <p:extLst>
      <p:ext uri="{BB962C8B-B14F-4D97-AF65-F5344CB8AC3E}">
        <p14:creationId xmlns:p14="http://schemas.microsoft.com/office/powerpoint/2010/main" val="3935193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A530-75E0-41CA-AF13-E495579BB73D}"/>
              </a:ext>
            </a:extLst>
          </p:cNvPr>
          <p:cNvSpPr>
            <a:spLocks noGrp="1"/>
          </p:cNvSpPr>
          <p:nvPr>
            <p:ph type="title"/>
          </p:nvPr>
        </p:nvSpPr>
        <p:spPr/>
        <p:txBody>
          <a:bodyPr>
            <a:normAutofit/>
          </a:bodyPr>
          <a:lstStyle/>
          <a:p>
            <a:r>
              <a:rPr lang="en-IN" dirty="0"/>
              <a:t>Method Overloading</a:t>
            </a:r>
          </a:p>
        </p:txBody>
      </p:sp>
      <p:sp>
        <p:nvSpPr>
          <p:cNvPr id="3" name="Content Placeholder 2">
            <a:extLst>
              <a:ext uri="{FF2B5EF4-FFF2-40B4-BE49-F238E27FC236}">
                <a16:creationId xmlns:a16="http://schemas.microsoft.com/office/drawing/2014/main" id="{B4F6F6E5-0AD1-4C91-AD73-4A6770528A6C}"/>
              </a:ext>
            </a:extLst>
          </p:cNvPr>
          <p:cNvSpPr>
            <a:spLocks noGrp="1"/>
          </p:cNvSpPr>
          <p:nvPr>
            <p:ph idx="1"/>
          </p:nvPr>
        </p:nvSpPr>
        <p:spPr/>
        <p:txBody>
          <a:bodyPr>
            <a:normAutofit fontScale="92500" lnSpcReduction="20000"/>
          </a:bodyPr>
          <a:lstStyle/>
          <a:p>
            <a:pPr algn="just"/>
            <a:r>
              <a:rPr lang="en-US" dirty="0"/>
              <a:t>If a class has multiple methods having same name but different in parameters, it is known as Method Overloading. </a:t>
            </a:r>
          </a:p>
          <a:p>
            <a:pPr algn="just"/>
            <a:r>
              <a:rPr lang="en-US" dirty="0"/>
              <a:t>If we have to perform only one operation, having same name of the methods increases the readability of the program. </a:t>
            </a:r>
          </a:p>
          <a:p>
            <a:pPr marL="0" indent="0" algn="just">
              <a:buNone/>
            </a:pPr>
            <a:r>
              <a:rPr lang="en-US" dirty="0"/>
              <a:t>Different ways to overload the method</a:t>
            </a:r>
          </a:p>
          <a:p>
            <a:pPr lvl="1" algn="just"/>
            <a:r>
              <a:rPr lang="en-US" sz="2800" dirty="0"/>
              <a:t>There are two ways to overload the method in java</a:t>
            </a:r>
          </a:p>
          <a:p>
            <a:pPr marL="1371600" lvl="2" indent="-457200" algn="just">
              <a:buFont typeface="+mj-lt"/>
              <a:buAutoNum type="arabicPeriod"/>
            </a:pPr>
            <a:r>
              <a:rPr lang="en-US" sz="2400" dirty="0"/>
              <a:t>By changing number of arguments</a:t>
            </a:r>
          </a:p>
          <a:p>
            <a:pPr marL="1371600" lvl="2" indent="-457200" algn="just">
              <a:buFont typeface="+mj-lt"/>
              <a:buAutoNum type="arabicPeriod"/>
            </a:pPr>
            <a:r>
              <a:rPr lang="en-US" sz="2400" dirty="0"/>
              <a:t>By changing the data type</a:t>
            </a:r>
          </a:p>
          <a:p>
            <a:pPr marL="0" indent="0" algn="just">
              <a:buNone/>
            </a:pPr>
            <a:r>
              <a:rPr lang="en-IN" dirty="0"/>
              <a:t>Note : </a:t>
            </a:r>
            <a:r>
              <a:rPr lang="en-US" b="1" dirty="0"/>
              <a:t> Method Overloading is not possible by changing the return type of    </a:t>
            </a:r>
          </a:p>
          <a:p>
            <a:pPr marL="0" indent="0" algn="just">
              <a:buNone/>
            </a:pPr>
            <a:r>
              <a:rPr lang="en-US" b="1" dirty="0"/>
              <a:t>             the method only. </a:t>
            </a:r>
          </a:p>
          <a:p>
            <a:pPr marL="457200" lvl="1" indent="0" algn="just">
              <a:buNone/>
            </a:pPr>
            <a:r>
              <a:rPr lang="en-US" b="1" dirty="0"/>
              <a:t>class</a:t>
            </a:r>
            <a:r>
              <a:rPr lang="en-US" dirty="0"/>
              <a:t> Calculator{  </a:t>
            </a:r>
          </a:p>
          <a:p>
            <a:pPr marL="457200" lvl="1" indent="0" algn="just">
              <a:buNone/>
            </a:pPr>
            <a:r>
              <a:rPr lang="en-US" dirty="0"/>
              <a:t>	public  </a:t>
            </a:r>
            <a:r>
              <a:rPr lang="en-US" b="1" dirty="0" err="1"/>
              <a:t>int</a:t>
            </a:r>
            <a:r>
              <a:rPr lang="en-US" dirty="0"/>
              <a:t> add(</a:t>
            </a:r>
            <a:r>
              <a:rPr lang="en-US" dirty="0" err="1"/>
              <a:t>int</a:t>
            </a:r>
            <a:r>
              <a:rPr lang="en-US" dirty="0"/>
              <a:t> num1,int num2){  return num1+ num2 ;}  </a:t>
            </a:r>
          </a:p>
          <a:p>
            <a:pPr marL="457200" lvl="1" indent="0" algn="just">
              <a:buNone/>
            </a:pPr>
            <a:r>
              <a:rPr lang="en-US" b="1" dirty="0"/>
              <a:t>	</a:t>
            </a:r>
            <a:r>
              <a:rPr lang="en-US" dirty="0"/>
              <a:t>public  </a:t>
            </a:r>
            <a:r>
              <a:rPr lang="en-US" b="1" dirty="0"/>
              <a:t>double</a:t>
            </a:r>
            <a:r>
              <a:rPr lang="en-US" dirty="0"/>
              <a:t> add(</a:t>
            </a:r>
            <a:r>
              <a:rPr lang="en-US" dirty="0" err="1"/>
              <a:t>int</a:t>
            </a:r>
            <a:r>
              <a:rPr lang="en-US" dirty="0"/>
              <a:t> num1,int num2){return num1 + num2 ; }  </a:t>
            </a:r>
          </a:p>
          <a:p>
            <a:pPr marL="457200" lvl="1" indent="0" algn="just">
              <a:buNone/>
            </a:pPr>
            <a:r>
              <a:rPr lang="en-US" dirty="0"/>
              <a:t>}  // Compile Time Error: method add(</a:t>
            </a:r>
            <a:r>
              <a:rPr lang="en-US" dirty="0" err="1"/>
              <a:t>int,int</a:t>
            </a:r>
            <a:r>
              <a:rPr lang="en-US" dirty="0"/>
              <a:t>) is already defined in class Calculator</a:t>
            </a:r>
            <a:endParaRPr lang="en-US" b="1" dirty="0"/>
          </a:p>
          <a:p>
            <a:endParaRPr lang="en-IN" dirty="0"/>
          </a:p>
        </p:txBody>
      </p:sp>
    </p:spTree>
    <p:extLst>
      <p:ext uri="{BB962C8B-B14F-4D97-AF65-F5344CB8AC3E}">
        <p14:creationId xmlns:p14="http://schemas.microsoft.com/office/powerpoint/2010/main" val="2039346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90ACC-A5D0-4A13-81FB-C86C9B7845B2}"/>
              </a:ext>
            </a:extLst>
          </p:cNvPr>
          <p:cNvSpPr>
            <a:spLocks noGrp="1"/>
          </p:cNvSpPr>
          <p:nvPr>
            <p:ph type="title"/>
          </p:nvPr>
        </p:nvSpPr>
        <p:spPr/>
        <p:txBody>
          <a:bodyPr>
            <a:normAutofit/>
          </a:bodyPr>
          <a:lstStyle/>
          <a:p>
            <a:r>
              <a:rPr lang="en-IN" dirty="0"/>
              <a:t>Example for Method Overloading</a:t>
            </a:r>
          </a:p>
        </p:txBody>
      </p:sp>
      <p:sp>
        <p:nvSpPr>
          <p:cNvPr id="5" name="Content Placeholder 4">
            <a:extLst>
              <a:ext uri="{FF2B5EF4-FFF2-40B4-BE49-F238E27FC236}">
                <a16:creationId xmlns:a16="http://schemas.microsoft.com/office/drawing/2014/main" id="{7E4EFAD0-B9C6-48D8-B804-508076FAE9B9}"/>
              </a:ext>
            </a:extLst>
          </p:cNvPr>
          <p:cNvSpPr>
            <a:spLocks noGrp="1"/>
          </p:cNvSpPr>
          <p:nvPr>
            <p:ph idx="1"/>
          </p:nvPr>
        </p:nvSpPr>
        <p:spPr>
          <a:xfrm>
            <a:off x="379199" y="1249341"/>
            <a:ext cx="8688601" cy="4084658"/>
          </a:xfrm>
        </p:spPr>
        <p:txBody>
          <a:bodyPr/>
          <a:lstStyle/>
          <a:p>
            <a:endParaRPr lang="en-IN" dirty="0"/>
          </a:p>
        </p:txBody>
      </p:sp>
      <p:pic>
        <p:nvPicPr>
          <p:cNvPr id="7" name="Picture 6">
            <a:extLst>
              <a:ext uri="{FF2B5EF4-FFF2-40B4-BE49-F238E27FC236}">
                <a16:creationId xmlns:a16="http://schemas.microsoft.com/office/drawing/2014/main" id="{7CDF7B2C-8188-4139-BCF3-F3D8F9068BEF}"/>
              </a:ext>
            </a:extLst>
          </p:cNvPr>
          <p:cNvPicPr>
            <a:picLocks noChangeAspect="1"/>
          </p:cNvPicPr>
          <p:nvPr/>
        </p:nvPicPr>
        <p:blipFill>
          <a:blip r:embed="rId2"/>
          <a:stretch>
            <a:fillRect/>
          </a:stretch>
        </p:blipFill>
        <p:spPr>
          <a:xfrm>
            <a:off x="568392" y="1249340"/>
            <a:ext cx="7508807" cy="4084659"/>
          </a:xfrm>
          <a:prstGeom prst="rect">
            <a:avLst/>
          </a:prstGeom>
        </p:spPr>
      </p:pic>
    </p:spTree>
    <p:extLst>
      <p:ext uri="{BB962C8B-B14F-4D97-AF65-F5344CB8AC3E}">
        <p14:creationId xmlns:p14="http://schemas.microsoft.com/office/powerpoint/2010/main" val="39223083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3749-05F7-4DA0-99E8-601CB4076D14}"/>
              </a:ext>
            </a:extLst>
          </p:cNvPr>
          <p:cNvSpPr>
            <a:spLocks noGrp="1"/>
          </p:cNvSpPr>
          <p:nvPr>
            <p:ph type="title"/>
          </p:nvPr>
        </p:nvSpPr>
        <p:spPr/>
        <p:txBody>
          <a:bodyPr>
            <a:normAutofit/>
          </a:bodyPr>
          <a:lstStyle/>
          <a:p>
            <a:r>
              <a:rPr lang="en-IN" dirty="0"/>
              <a:t>Constructor Overloading</a:t>
            </a:r>
          </a:p>
        </p:txBody>
      </p:sp>
      <p:sp>
        <p:nvSpPr>
          <p:cNvPr id="3" name="Content Placeholder 2">
            <a:extLst>
              <a:ext uri="{FF2B5EF4-FFF2-40B4-BE49-F238E27FC236}">
                <a16:creationId xmlns:a16="http://schemas.microsoft.com/office/drawing/2014/main" id="{8F120924-5237-49D7-BB1A-33D58F3CA516}"/>
              </a:ext>
            </a:extLst>
          </p:cNvPr>
          <p:cNvSpPr>
            <a:spLocks noGrp="1"/>
          </p:cNvSpPr>
          <p:nvPr>
            <p:ph idx="1"/>
          </p:nvPr>
        </p:nvSpPr>
        <p:spPr>
          <a:xfrm>
            <a:off x="379200" y="1397073"/>
            <a:ext cx="10515600" cy="4351338"/>
          </a:xfrm>
        </p:spPr>
        <p:txBody>
          <a:bodyPr>
            <a:noAutofit/>
          </a:bodyPr>
          <a:lstStyle/>
          <a:p>
            <a:pPr algn="just"/>
            <a:r>
              <a:rPr lang="en-US" sz="2400" dirty="0">
                <a:effectLst/>
              </a:rPr>
              <a:t>Constructor overloading is a technique in Java in which a class can have any number of constructors that differ in parameter lists.</a:t>
            </a:r>
          </a:p>
          <a:p>
            <a:pPr algn="just"/>
            <a:r>
              <a:rPr lang="en-US" sz="2400" dirty="0">
                <a:effectLst/>
              </a:rPr>
              <a:t>The compiler differentiates these constructors by taking into account the number of parameters in the list and their type.</a:t>
            </a:r>
          </a:p>
        </p:txBody>
      </p:sp>
    </p:spTree>
    <p:extLst>
      <p:ext uri="{BB962C8B-B14F-4D97-AF65-F5344CB8AC3E}">
        <p14:creationId xmlns:p14="http://schemas.microsoft.com/office/powerpoint/2010/main" val="3732800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6DDCB-1B68-4359-8448-3A98A250CE7B}"/>
              </a:ext>
            </a:extLst>
          </p:cNvPr>
          <p:cNvSpPr>
            <a:spLocks noGrp="1"/>
          </p:cNvSpPr>
          <p:nvPr>
            <p:ph type="title"/>
          </p:nvPr>
        </p:nvSpPr>
        <p:spPr>
          <a:xfrm>
            <a:off x="379199" y="315609"/>
            <a:ext cx="10515600" cy="588464"/>
          </a:xfrm>
        </p:spPr>
        <p:txBody>
          <a:bodyPr/>
          <a:lstStyle/>
          <a:p>
            <a:r>
              <a:rPr lang="en-IN" dirty="0"/>
              <a:t>Example</a:t>
            </a:r>
          </a:p>
        </p:txBody>
      </p:sp>
      <p:sp>
        <p:nvSpPr>
          <p:cNvPr id="3" name="Content Placeholder 2">
            <a:extLst>
              <a:ext uri="{FF2B5EF4-FFF2-40B4-BE49-F238E27FC236}">
                <a16:creationId xmlns:a16="http://schemas.microsoft.com/office/drawing/2014/main" id="{0FF9AFC6-948E-4C65-A1DB-A4A82994C870}"/>
              </a:ext>
            </a:extLst>
          </p:cNvPr>
          <p:cNvSpPr>
            <a:spLocks noGrp="1"/>
          </p:cNvSpPr>
          <p:nvPr>
            <p:ph idx="1"/>
          </p:nvPr>
        </p:nvSpPr>
        <p:spPr/>
        <p:txBody>
          <a:bodyPr>
            <a:normAutofit/>
          </a:bodyPr>
          <a:lstStyle/>
          <a:p>
            <a:pPr marL="0" indent="0">
              <a:buNone/>
            </a:pPr>
            <a:endParaRPr lang="en-IN" dirty="0"/>
          </a:p>
          <a:p>
            <a:endParaRPr lang="en-IN" dirty="0"/>
          </a:p>
        </p:txBody>
      </p:sp>
      <p:pic>
        <p:nvPicPr>
          <p:cNvPr id="4" name="Picture 3">
            <a:extLst>
              <a:ext uri="{FF2B5EF4-FFF2-40B4-BE49-F238E27FC236}">
                <a16:creationId xmlns:a16="http://schemas.microsoft.com/office/drawing/2014/main" id="{CAFFAA28-081B-47D7-BF20-26EF473FC482}"/>
              </a:ext>
            </a:extLst>
          </p:cNvPr>
          <p:cNvPicPr>
            <a:picLocks noChangeAspect="1"/>
          </p:cNvPicPr>
          <p:nvPr/>
        </p:nvPicPr>
        <p:blipFill>
          <a:blip r:embed="rId2"/>
          <a:stretch>
            <a:fillRect/>
          </a:stretch>
        </p:blipFill>
        <p:spPr>
          <a:xfrm>
            <a:off x="379199" y="1281112"/>
            <a:ext cx="10669801" cy="4895851"/>
          </a:xfrm>
          <a:prstGeom prst="rect">
            <a:avLst/>
          </a:prstGeom>
        </p:spPr>
      </p:pic>
    </p:spTree>
    <p:extLst>
      <p:ext uri="{BB962C8B-B14F-4D97-AF65-F5344CB8AC3E}">
        <p14:creationId xmlns:p14="http://schemas.microsoft.com/office/powerpoint/2010/main" val="3602962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326A9-EC7B-4BB1-94EB-A1596B38D7B7}"/>
              </a:ext>
            </a:extLst>
          </p:cNvPr>
          <p:cNvSpPr>
            <a:spLocks noGrp="1"/>
          </p:cNvSpPr>
          <p:nvPr>
            <p:ph type="title"/>
          </p:nvPr>
        </p:nvSpPr>
        <p:spPr/>
        <p:txBody>
          <a:bodyPr>
            <a:normAutofit/>
          </a:bodyPr>
          <a:lstStyle/>
          <a:p>
            <a:r>
              <a:rPr lang="en-IN" dirty="0"/>
              <a:t>Method Overriding</a:t>
            </a:r>
          </a:p>
        </p:txBody>
      </p:sp>
      <p:sp>
        <p:nvSpPr>
          <p:cNvPr id="3" name="Content Placeholder 2">
            <a:extLst>
              <a:ext uri="{FF2B5EF4-FFF2-40B4-BE49-F238E27FC236}">
                <a16:creationId xmlns:a16="http://schemas.microsoft.com/office/drawing/2014/main" id="{8BB42300-B5F9-4BCD-B69A-FDCBCA1C6BB8}"/>
              </a:ext>
            </a:extLst>
          </p:cNvPr>
          <p:cNvSpPr>
            <a:spLocks noGrp="1"/>
          </p:cNvSpPr>
          <p:nvPr>
            <p:ph idx="1"/>
          </p:nvPr>
        </p:nvSpPr>
        <p:spPr/>
        <p:txBody>
          <a:bodyPr/>
          <a:lstStyle/>
          <a:p>
            <a:r>
              <a:rPr lang="en-US" sz="2400" dirty="0"/>
              <a:t>When a method in a sub class has same name, same number of arguments and same type signature as a method in its super class, then the method is known as overridden method. </a:t>
            </a:r>
          </a:p>
          <a:p>
            <a:r>
              <a:rPr lang="en-US" sz="2400" dirty="0"/>
              <a:t>Method overriding is also referred to as runtime polymorphism.</a:t>
            </a:r>
          </a:p>
          <a:p>
            <a:pPr marL="0" indent="0">
              <a:buNone/>
            </a:pPr>
            <a:r>
              <a:rPr lang="en-US" sz="2400" b="1" dirty="0">
                <a:effectLst/>
              </a:rPr>
              <a:t>Rules for Java Method Overriding</a:t>
            </a:r>
          </a:p>
          <a:p>
            <a:pPr lvl="1"/>
            <a:r>
              <a:rPr lang="en-US" sz="2000" dirty="0">
                <a:effectLst/>
              </a:rPr>
              <a:t>Method must have same name as in the parent class</a:t>
            </a:r>
          </a:p>
          <a:p>
            <a:pPr lvl="1"/>
            <a:r>
              <a:rPr lang="en-US" sz="2000" dirty="0"/>
              <a:t>M</a:t>
            </a:r>
            <a:r>
              <a:rPr lang="en-US" sz="2000" dirty="0">
                <a:effectLst/>
              </a:rPr>
              <a:t>ethod must have same parameter as in the parent class.</a:t>
            </a:r>
          </a:p>
          <a:p>
            <a:pPr lvl="1"/>
            <a:r>
              <a:rPr lang="en-US" sz="2000" dirty="0">
                <a:effectLst/>
              </a:rPr>
              <a:t>Must be IS-A relationship (inheritance).</a:t>
            </a:r>
          </a:p>
          <a:p>
            <a:endParaRPr lang="en-US" dirty="0"/>
          </a:p>
          <a:p>
            <a:endParaRPr lang="en-IN" dirty="0"/>
          </a:p>
        </p:txBody>
      </p:sp>
    </p:spTree>
    <p:extLst>
      <p:ext uri="{BB962C8B-B14F-4D97-AF65-F5344CB8AC3E}">
        <p14:creationId xmlns:p14="http://schemas.microsoft.com/office/powerpoint/2010/main" val="665973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2AFE3-9160-4B0C-9658-71C3CA4CE536}"/>
              </a:ext>
            </a:extLst>
          </p:cNvPr>
          <p:cNvSpPr>
            <a:spLocks noGrp="1"/>
          </p:cNvSpPr>
          <p:nvPr>
            <p:ph type="title"/>
          </p:nvPr>
        </p:nvSpPr>
        <p:spPr/>
        <p:txBody>
          <a:bodyPr>
            <a:normAutofit/>
          </a:bodyPr>
          <a:lstStyle/>
          <a:p>
            <a:r>
              <a:rPr lang="en-US" dirty="0">
                <a:effectLst/>
              </a:rPr>
              <a:t>Real example of Java Method Overriding</a:t>
            </a:r>
            <a:endParaRPr lang="en-IN" dirty="0"/>
          </a:p>
        </p:txBody>
      </p:sp>
      <p:pic>
        <p:nvPicPr>
          <p:cNvPr id="5" name="Content Placeholder 4">
            <a:extLst>
              <a:ext uri="{FF2B5EF4-FFF2-40B4-BE49-F238E27FC236}">
                <a16:creationId xmlns:a16="http://schemas.microsoft.com/office/drawing/2014/main" id="{E4076A69-69D7-4C3D-B1AD-5E21C7F21D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64396"/>
            <a:ext cx="8201025" cy="3242177"/>
          </a:xfrm>
        </p:spPr>
      </p:pic>
    </p:spTree>
    <p:extLst>
      <p:ext uri="{BB962C8B-B14F-4D97-AF65-F5344CB8AC3E}">
        <p14:creationId xmlns:p14="http://schemas.microsoft.com/office/powerpoint/2010/main" val="22293265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5B18A-EE59-4CD8-85BE-2BE4A8AED567}"/>
              </a:ext>
            </a:extLst>
          </p:cNvPr>
          <p:cNvSpPr>
            <a:spLocks noGrp="1"/>
          </p:cNvSpPr>
          <p:nvPr>
            <p:ph type="title"/>
          </p:nvPr>
        </p:nvSpPr>
        <p:spPr/>
        <p:txBody>
          <a:bodyPr>
            <a:normAutofit/>
          </a:bodyPr>
          <a:lstStyle/>
          <a:p>
            <a:r>
              <a:rPr lang="en-US" dirty="0"/>
              <a:t>Method Overriding						 cont.</a:t>
            </a:r>
            <a:endParaRPr lang="en-IN" dirty="0"/>
          </a:p>
        </p:txBody>
      </p:sp>
      <p:pic>
        <p:nvPicPr>
          <p:cNvPr id="4" name="Content Placeholder 3">
            <a:extLst>
              <a:ext uri="{FF2B5EF4-FFF2-40B4-BE49-F238E27FC236}">
                <a16:creationId xmlns:a16="http://schemas.microsoft.com/office/drawing/2014/main" id="{75032DC0-1293-4682-85A5-266AFF1292B2}"/>
              </a:ext>
            </a:extLst>
          </p:cNvPr>
          <p:cNvPicPr>
            <a:picLocks noGrp="1" noChangeAspect="1"/>
          </p:cNvPicPr>
          <p:nvPr>
            <p:ph idx="1"/>
          </p:nvPr>
        </p:nvPicPr>
        <p:blipFill>
          <a:blip r:embed="rId2"/>
          <a:stretch>
            <a:fillRect/>
          </a:stretch>
        </p:blipFill>
        <p:spPr>
          <a:xfrm>
            <a:off x="536393" y="1241831"/>
            <a:ext cx="5107200" cy="4701769"/>
          </a:xfrm>
          <a:prstGeom prst="rect">
            <a:avLst/>
          </a:prstGeom>
        </p:spPr>
      </p:pic>
    </p:spTree>
    <p:extLst>
      <p:ext uri="{BB962C8B-B14F-4D97-AF65-F5344CB8AC3E}">
        <p14:creationId xmlns:p14="http://schemas.microsoft.com/office/powerpoint/2010/main" val="3426525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4E876-70CB-44D3-85EF-904BA23B1513}"/>
              </a:ext>
            </a:extLst>
          </p:cNvPr>
          <p:cNvSpPr>
            <a:spLocks noGrp="1"/>
          </p:cNvSpPr>
          <p:nvPr>
            <p:ph type="title"/>
          </p:nvPr>
        </p:nvSpPr>
        <p:spPr/>
        <p:txBody>
          <a:bodyPr/>
          <a:lstStyle/>
          <a:p>
            <a:r>
              <a:rPr lang="en-US" dirty="0"/>
              <a:t>Method Overriding 						cont.</a:t>
            </a:r>
            <a:endParaRPr lang="en-IN" dirty="0"/>
          </a:p>
        </p:txBody>
      </p:sp>
      <p:pic>
        <p:nvPicPr>
          <p:cNvPr id="5" name="Picture 4">
            <a:extLst>
              <a:ext uri="{FF2B5EF4-FFF2-40B4-BE49-F238E27FC236}">
                <a16:creationId xmlns:a16="http://schemas.microsoft.com/office/drawing/2014/main" id="{C8E2515E-C408-493C-997A-807BF6075D40}"/>
              </a:ext>
            </a:extLst>
          </p:cNvPr>
          <p:cNvPicPr>
            <a:picLocks noChangeAspect="1"/>
          </p:cNvPicPr>
          <p:nvPr/>
        </p:nvPicPr>
        <p:blipFill>
          <a:blip r:embed="rId2"/>
          <a:stretch>
            <a:fillRect/>
          </a:stretch>
        </p:blipFill>
        <p:spPr>
          <a:xfrm>
            <a:off x="379200" y="1371600"/>
            <a:ext cx="8460000" cy="2743200"/>
          </a:xfrm>
          <a:prstGeom prst="rect">
            <a:avLst/>
          </a:prstGeom>
        </p:spPr>
      </p:pic>
    </p:spTree>
    <p:extLst>
      <p:ext uri="{BB962C8B-B14F-4D97-AF65-F5344CB8AC3E}">
        <p14:creationId xmlns:p14="http://schemas.microsoft.com/office/powerpoint/2010/main" val="33310753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C3BC-8542-4663-B708-7D1B4867300F}"/>
              </a:ext>
            </a:extLst>
          </p:cNvPr>
          <p:cNvSpPr>
            <a:spLocks noGrp="1"/>
          </p:cNvSpPr>
          <p:nvPr>
            <p:ph type="title"/>
          </p:nvPr>
        </p:nvSpPr>
        <p:spPr/>
        <p:txBody>
          <a:bodyPr>
            <a:normAutofit/>
          </a:bodyPr>
          <a:lstStyle/>
          <a:p>
            <a:r>
              <a:rPr lang="en-IN" dirty="0"/>
              <a:t>Dynamic Method Dispatch</a:t>
            </a:r>
          </a:p>
        </p:txBody>
      </p:sp>
      <p:pic>
        <p:nvPicPr>
          <p:cNvPr id="5" name="Content Placeholder 4">
            <a:extLst>
              <a:ext uri="{FF2B5EF4-FFF2-40B4-BE49-F238E27FC236}">
                <a16:creationId xmlns:a16="http://schemas.microsoft.com/office/drawing/2014/main" id="{83D46E04-B7C7-4E05-A9DF-54D737ED23D4}"/>
              </a:ext>
            </a:extLst>
          </p:cNvPr>
          <p:cNvPicPr>
            <a:picLocks noGrp="1" noChangeAspect="1"/>
          </p:cNvPicPr>
          <p:nvPr>
            <p:ph idx="1"/>
          </p:nvPr>
        </p:nvPicPr>
        <p:blipFill>
          <a:blip r:embed="rId2"/>
          <a:stretch>
            <a:fillRect/>
          </a:stretch>
        </p:blipFill>
        <p:spPr>
          <a:xfrm>
            <a:off x="379200" y="1142999"/>
            <a:ext cx="8307600" cy="4446173"/>
          </a:xfrm>
          <a:prstGeom prst="rect">
            <a:avLst/>
          </a:prstGeom>
        </p:spPr>
      </p:pic>
    </p:spTree>
    <p:extLst>
      <p:ext uri="{BB962C8B-B14F-4D97-AF65-F5344CB8AC3E}">
        <p14:creationId xmlns:p14="http://schemas.microsoft.com/office/powerpoint/2010/main" val="4144734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Prerequisites</a:t>
            </a:r>
            <a:endParaRPr lang="en-IN" dirty="0"/>
          </a:p>
        </p:txBody>
      </p:sp>
      <p:sp>
        <p:nvSpPr>
          <p:cNvPr id="12" name="Content Placeholder 11"/>
          <p:cNvSpPr>
            <a:spLocks noGrp="1"/>
          </p:cNvSpPr>
          <p:nvPr>
            <p:ph idx="1"/>
          </p:nvPr>
        </p:nvSpPr>
        <p:spPr/>
        <p:txBody>
          <a:bodyPr/>
          <a:lstStyle/>
          <a:p>
            <a:r>
              <a:rPr lang="en-IN" dirty="0"/>
              <a:t>Understanding of OOP</a:t>
            </a:r>
          </a:p>
          <a:p>
            <a:endParaRPr lang="en-IN" dirty="0"/>
          </a:p>
        </p:txBody>
      </p:sp>
    </p:spTree>
    <p:extLst>
      <p:ext uri="{BB962C8B-B14F-4D97-AF65-F5344CB8AC3E}">
        <p14:creationId xmlns:p14="http://schemas.microsoft.com/office/powerpoint/2010/main" val="29992930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054BE-0C96-45DD-8A1B-74E579E5767C}"/>
              </a:ext>
            </a:extLst>
          </p:cNvPr>
          <p:cNvSpPr>
            <a:spLocks noGrp="1"/>
          </p:cNvSpPr>
          <p:nvPr>
            <p:ph type="title"/>
          </p:nvPr>
        </p:nvSpPr>
        <p:spPr/>
        <p:txBody>
          <a:bodyPr>
            <a:normAutofit/>
          </a:bodyPr>
          <a:lstStyle/>
          <a:p>
            <a:r>
              <a:rPr lang="en-IN" dirty="0"/>
              <a:t>Dynamic Method Dispatch 					cont.</a:t>
            </a:r>
          </a:p>
        </p:txBody>
      </p:sp>
      <p:sp>
        <p:nvSpPr>
          <p:cNvPr id="3" name="Content Placeholder 2">
            <a:extLst>
              <a:ext uri="{FF2B5EF4-FFF2-40B4-BE49-F238E27FC236}">
                <a16:creationId xmlns:a16="http://schemas.microsoft.com/office/drawing/2014/main" id="{FD01CCCF-511B-4D0C-93AD-735ACE5BC2DC}"/>
              </a:ext>
            </a:extLst>
          </p:cNvPr>
          <p:cNvSpPr>
            <a:spLocks noGrp="1"/>
          </p:cNvSpPr>
          <p:nvPr>
            <p:ph idx="1"/>
          </p:nvPr>
        </p:nvSpPr>
        <p:spPr/>
        <p:txBody>
          <a:bodyPr>
            <a:normAutofit/>
          </a:bodyPr>
          <a:lstStyle/>
          <a:p>
            <a:pPr algn="just"/>
            <a:r>
              <a:rPr lang="en-US" sz="2400" dirty="0"/>
              <a:t>When an overridden method is called through a </a:t>
            </a:r>
            <a:r>
              <a:rPr lang="en-US" sz="2400" u="sng" dirty="0"/>
              <a:t>reference of parent class</a:t>
            </a:r>
            <a:r>
              <a:rPr lang="en-US" sz="2400" dirty="0"/>
              <a:t>, then type of the object determines which method is to be executed. Thus, this determination is made at run time.</a:t>
            </a:r>
          </a:p>
          <a:p>
            <a:pPr algn="just"/>
            <a:r>
              <a:rPr lang="en-US" sz="2400" dirty="0"/>
              <a:t>Since both the classes, child class and parent class have the same method eat. Which version of the method(child class or parent class) will be called is determined at runtime by JVM.</a:t>
            </a:r>
          </a:p>
          <a:p>
            <a:pPr algn="just"/>
            <a:r>
              <a:rPr lang="en-US" sz="2400" dirty="0"/>
              <a:t>In the above program the method of child class is to be executed because which method is to be executed is determined by the type of object and since the object belongs to the child class, the child class version of eat() is called.</a:t>
            </a:r>
            <a:endParaRPr lang="en-IN" sz="2400" dirty="0"/>
          </a:p>
        </p:txBody>
      </p:sp>
    </p:spTree>
    <p:extLst>
      <p:ext uri="{BB962C8B-B14F-4D97-AF65-F5344CB8AC3E}">
        <p14:creationId xmlns:p14="http://schemas.microsoft.com/office/powerpoint/2010/main" val="21758691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@Override</a:t>
            </a:r>
            <a:endParaRPr lang="en-IN" dirty="0"/>
          </a:p>
        </p:txBody>
      </p:sp>
      <p:sp>
        <p:nvSpPr>
          <p:cNvPr id="12" name="Content Placeholder 11"/>
          <p:cNvSpPr>
            <a:spLocks noGrp="1"/>
          </p:cNvSpPr>
          <p:nvPr>
            <p:ph idx="1"/>
          </p:nvPr>
        </p:nvSpPr>
        <p:spPr/>
        <p:txBody>
          <a:bodyPr/>
          <a:lstStyle/>
          <a:p>
            <a:pPr algn="just"/>
            <a:r>
              <a:rPr lang="en-US" dirty="0"/>
              <a:t>When overriding a method, @Override annotation could be used. </a:t>
            </a:r>
          </a:p>
          <a:p>
            <a:pPr algn="just"/>
            <a:r>
              <a:rPr lang="en-US" dirty="0"/>
              <a:t>This tells the compiler that you intend to override a method in the superclass.</a:t>
            </a:r>
          </a:p>
          <a:p>
            <a:pPr algn="just"/>
            <a:r>
              <a:rPr lang="en-US" dirty="0"/>
              <a:t>If, for some reason, the compiler detects that the method does not exist in one of the </a:t>
            </a:r>
            <a:r>
              <a:rPr lang="en-US" dirty="0" err="1"/>
              <a:t>superclasses</a:t>
            </a:r>
            <a:r>
              <a:rPr lang="en-US" dirty="0"/>
              <a:t>, it will generate an error.</a:t>
            </a:r>
          </a:p>
          <a:p>
            <a:pPr marL="457200" lvl="1" indent="0" algn="just">
              <a:buNone/>
            </a:pPr>
            <a:r>
              <a:rPr lang="en-US" dirty="0"/>
              <a:t>@Override</a:t>
            </a:r>
          </a:p>
          <a:p>
            <a:pPr marL="457200" lvl="1" indent="0" algn="just">
              <a:buNone/>
            </a:pPr>
            <a:r>
              <a:rPr lang="en-US" dirty="0"/>
              <a:t>public void display( ){</a:t>
            </a:r>
          </a:p>
          <a:p>
            <a:pPr marL="457200" lvl="1" indent="0" algn="just">
              <a:buNone/>
            </a:pPr>
            <a:r>
              <a:rPr lang="en-US" dirty="0" err="1"/>
              <a:t>System.out.println</a:t>
            </a:r>
            <a:r>
              <a:rPr lang="en-US" dirty="0"/>
              <a:t>("Name “ + </a:t>
            </a:r>
            <a:r>
              <a:rPr lang="en-US" dirty="0" err="1"/>
              <a:t>getName</a:t>
            </a:r>
            <a:r>
              <a:rPr lang="en-US" dirty="0"/>
              <a:t>()); </a:t>
            </a:r>
          </a:p>
          <a:p>
            <a:pPr marL="457200" lvl="1" indent="0" algn="just">
              <a:buNone/>
            </a:pPr>
            <a:r>
              <a:rPr lang="en-US" dirty="0" err="1"/>
              <a:t>System.out.println</a:t>
            </a:r>
            <a:r>
              <a:rPr lang="en-US" dirty="0"/>
              <a:t>("Date of appointment  “ + </a:t>
            </a:r>
            <a:r>
              <a:rPr lang="en-US" dirty="0" err="1"/>
              <a:t>dateOfAppointment</a:t>
            </a:r>
            <a:r>
              <a:rPr lang="en-US" dirty="0"/>
              <a:t>);</a:t>
            </a:r>
          </a:p>
          <a:p>
            <a:pPr marL="457200" lvl="1" indent="0" algn="just">
              <a:buNone/>
            </a:pPr>
            <a:r>
              <a:rPr lang="en-US" dirty="0"/>
              <a:t>}</a:t>
            </a:r>
          </a:p>
          <a:p>
            <a:endParaRPr lang="en-IN" dirty="0"/>
          </a:p>
        </p:txBody>
      </p:sp>
    </p:spTree>
    <p:extLst>
      <p:ext uri="{BB962C8B-B14F-4D97-AF65-F5344CB8AC3E}">
        <p14:creationId xmlns:p14="http://schemas.microsoft.com/office/powerpoint/2010/main" val="42396629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Covariant return types in Java</a:t>
            </a:r>
            <a:endParaRPr lang="en-IN" dirty="0"/>
          </a:p>
        </p:txBody>
      </p:sp>
      <p:sp>
        <p:nvSpPr>
          <p:cNvPr id="12" name="Content Placeholder 11"/>
          <p:cNvSpPr>
            <a:spLocks noGrp="1"/>
          </p:cNvSpPr>
          <p:nvPr>
            <p:ph idx="1"/>
          </p:nvPr>
        </p:nvSpPr>
        <p:spPr>
          <a:xfrm>
            <a:off x="379199" y="1249341"/>
            <a:ext cx="11345747" cy="4927622"/>
          </a:xfrm>
        </p:spPr>
        <p:txBody>
          <a:bodyPr>
            <a:normAutofit fontScale="85000" lnSpcReduction="20000"/>
          </a:bodyPr>
          <a:lstStyle/>
          <a:p>
            <a:pPr algn="just"/>
            <a:r>
              <a:rPr lang="en-US" dirty="0"/>
              <a:t>Java 5.0 onwards it is possible to have different return type for a overriding method in child class, but child’s return type should be </a:t>
            </a:r>
            <a:r>
              <a:rPr lang="en-US" b="1" dirty="0"/>
              <a:t>sub-type</a:t>
            </a:r>
            <a:r>
              <a:rPr lang="en-US" dirty="0"/>
              <a:t> of parent’s return type.</a:t>
            </a:r>
          </a:p>
          <a:p>
            <a:pPr marL="457200" lvl="1" indent="0">
              <a:buNone/>
            </a:pPr>
            <a:r>
              <a:rPr lang="en-US" dirty="0"/>
              <a:t>// Two classes used for return types.</a:t>
            </a:r>
          </a:p>
          <a:p>
            <a:pPr marL="457200" lvl="1" indent="0">
              <a:buNone/>
            </a:pPr>
            <a:r>
              <a:rPr lang="en-US" dirty="0"/>
              <a:t>Step 1 :  class A { }</a:t>
            </a:r>
          </a:p>
          <a:p>
            <a:pPr marL="457200" lvl="1" indent="0">
              <a:buNone/>
            </a:pPr>
            <a:r>
              <a:rPr lang="en-US" dirty="0"/>
              <a:t>	        class B extends A { }</a:t>
            </a:r>
          </a:p>
          <a:p>
            <a:pPr marL="457200" lvl="1" indent="0">
              <a:buNone/>
            </a:pPr>
            <a:endParaRPr lang="en-US" dirty="0"/>
          </a:p>
          <a:p>
            <a:pPr marL="457200" lvl="1" indent="0">
              <a:buNone/>
            </a:pPr>
            <a:r>
              <a:rPr lang="en-US" dirty="0"/>
              <a:t>Step 3 :   public class Main {</a:t>
            </a:r>
          </a:p>
          <a:p>
            <a:pPr marL="457200" lvl="1" indent="0">
              <a:buNone/>
            </a:pPr>
            <a:r>
              <a:rPr lang="en-US" dirty="0"/>
              <a:t>    public static void main(String </a:t>
            </a:r>
            <a:r>
              <a:rPr lang="en-US" dirty="0" err="1"/>
              <a:t>args</a:t>
            </a:r>
            <a:r>
              <a:rPr lang="en-US" dirty="0"/>
              <a:t>[  ])</a:t>
            </a:r>
          </a:p>
          <a:p>
            <a:pPr marL="457200" lvl="1" indent="0">
              <a:buNone/>
            </a:pPr>
            <a:r>
              <a:rPr lang="en-US" dirty="0"/>
              <a:t>    {</a:t>
            </a:r>
          </a:p>
          <a:p>
            <a:pPr marL="457200" lvl="1" indent="0">
              <a:buNone/>
            </a:pPr>
            <a:r>
              <a:rPr lang="en-US" dirty="0"/>
              <a:t>       Base </a:t>
            </a:r>
            <a:r>
              <a:rPr lang="en-US" dirty="0" err="1"/>
              <a:t>base</a:t>
            </a:r>
            <a:r>
              <a:rPr lang="en-US" dirty="0"/>
              <a:t> = new Base();</a:t>
            </a:r>
          </a:p>
          <a:p>
            <a:pPr marL="457200" lvl="1" indent="0">
              <a:buNone/>
            </a:pPr>
            <a:r>
              <a:rPr lang="en-US" dirty="0"/>
              <a:t>       </a:t>
            </a:r>
            <a:r>
              <a:rPr lang="en-US" dirty="0" err="1"/>
              <a:t>base.fun</a:t>
            </a:r>
            <a:r>
              <a:rPr lang="en-US" dirty="0"/>
              <a:t>();</a:t>
            </a:r>
          </a:p>
          <a:p>
            <a:pPr marL="457200" lvl="1" indent="0">
              <a:buNone/>
            </a:pPr>
            <a:r>
              <a:rPr lang="en-US" dirty="0"/>
              <a:t> </a:t>
            </a:r>
          </a:p>
          <a:p>
            <a:pPr marL="457200" lvl="1" indent="0">
              <a:buNone/>
            </a:pPr>
            <a:r>
              <a:rPr lang="en-US" dirty="0"/>
              <a:t>       Derived </a:t>
            </a:r>
            <a:r>
              <a:rPr lang="en-US" dirty="0" err="1"/>
              <a:t>derived</a:t>
            </a:r>
            <a:r>
              <a:rPr lang="en-US" dirty="0"/>
              <a:t> = new Derived();</a:t>
            </a:r>
          </a:p>
          <a:p>
            <a:pPr marL="457200" lvl="1" indent="0">
              <a:buNone/>
            </a:pPr>
            <a:r>
              <a:rPr lang="en-US" dirty="0"/>
              <a:t>       </a:t>
            </a:r>
            <a:r>
              <a:rPr lang="en-US" dirty="0" err="1"/>
              <a:t>derived.fun</a:t>
            </a:r>
            <a:r>
              <a:rPr lang="en-US" dirty="0"/>
              <a:t>();</a:t>
            </a:r>
          </a:p>
          <a:p>
            <a:pPr marL="457200" lvl="1" indent="0">
              <a:buNone/>
            </a:pPr>
            <a:r>
              <a:rPr lang="en-US" dirty="0"/>
              <a:t>    }</a:t>
            </a:r>
          </a:p>
          <a:p>
            <a:pPr marL="457200" lvl="1" indent="0">
              <a:buNone/>
            </a:pPr>
            <a:r>
              <a:rPr lang="en-US" dirty="0"/>
              <a:t>}</a:t>
            </a:r>
          </a:p>
          <a:p>
            <a:pPr marL="457200" lvl="1" indent="0">
              <a:buNone/>
            </a:pPr>
            <a:endParaRPr lang="en-IN" dirty="0"/>
          </a:p>
        </p:txBody>
      </p:sp>
      <p:sp>
        <p:nvSpPr>
          <p:cNvPr id="6" name="Content Placeholder 11">
            <a:extLst>
              <a:ext uri="{FF2B5EF4-FFF2-40B4-BE49-F238E27FC236}">
                <a16:creationId xmlns:a16="http://schemas.microsoft.com/office/drawing/2014/main" id="{C0EF4B73-659D-469D-81A7-D5EF27664BFE}"/>
              </a:ext>
            </a:extLst>
          </p:cNvPr>
          <p:cNvSpPr txBox="1">
            <a:spLocks/>
          </p:cNvSpPr>
          <p:nvPr/>
        </p:nvSpPr>
        <p:spPr>
          <a:xfrm>
            <a:off x="6052073" y="1905000"/>
            <a:ext cx="5377928" cy="4648945"/>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Calibri" charset="0"/>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alibri" charset="0"/>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alibri" charset="0"/>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fontAlgn="auto">
              <a:spcAft>
                <a:spcPts val="0"/>
              </a:spcAft>
              <a:buNone/>
            </a:pPr>
            <a:r>
              <a:rPr lang="en-US" sz="2900" dirty="0"/>
              <a:t>class Base		// step 2</a:t>
            </a:r>
          </a:p>
          <a:p>
            <a:pPr marL="457200" lvl="1" indent="0" fontAlgn="auto">
              <a:spcAft>
                <a:spcPts val="0"/>
              </a:spcAft>
              <a:buNone/>
            </a:pPr>
            <a:r>
              <a:rPr lang="en-US" sz="2900" dirty="0"/>
              <a:t>{</a:t>
            </a:r>
          </a:p>
          <a:p>
            <a:pPr marL="457200" lvl="1" indent="0" fontAlgn="auto">
              <a:spcAft>
                <a:spcPts val="0"/>
              </a:spcAft>
              <a:buNone/>
            </a:pPr>
            <a:r>
              <a:rPr lang="en-US" sz="2900" dirty="0"/>
              <a:t>    A fun()</a:t>
            </a:r>
          </a:p>
          <a:p>
            <a:pPr marL="457200" lvl="1" indent="0" fontAlgn="auto">
              <a:spcAft>
                <a:spcPts val="0"/>
              </a:spcAft>
              <a:buNone/>
            </a:pPr>
            <a:r>
              <a:rPr lang="en-US" sz="2900" dirty="0"/>
              <a:t>    {</a:t>
            </a:r>
          </a:p>
          <a:p>
            <a:pPr marL="457200" lvl="1" indent="0" fontAlgn="auto">
              <a:spcAft>
                <a:spcPts val="0"/>
              </a:spcAft>
              <a:buNone/>
            </a:pPr>
            <a:r>
              <a:rPr lang="en-US" sz="2900" dirty="0"/>
              <a:t>        </a:t>
            </a:r>
            <a:r>
              <a:rPr lang="en-US" sz="2900" dirty="0" err="1"/>
              <a:t>System.out.println</a:t>
            </a:r>
            <a:r>
              <a:rPr lang="en-US" sz="2900" dirty="0"/>
              <a:t>("Base fun( )");</a:t>
            </a:r>
          </a:p>
          <a:p>
            <a:pPr marL="457200" lvl="1" indent="0" fontAlgn="auto">
              <a:spcAft>
                <a:spcPts val="0"/>
              </a:spcAft>
              <a:buNone/>
            </a:pPr>
            <a:r>
              <a:rPr lang="en-US" sz="2900" dirty="0"/>
              <a:t>        return new A( );</a:t>
            </a:r>
          </a:p>
          <a:p>
            <a:pPr marL="457200" lvl="1" indent="0" fontAlgn="auto">
              <a:spcAft>
                <a:spcPts val="0"/>
              </a:spcAft>
              <a:buNone/>
            </a:pPr>
            <a:r>
              <a:rPr lang="en-US" sz="2900" dirty="0"/>
              <a:t>    }</a:t>
            </a:r>
          </a:p>
          <a:p>
            <a:pPr marL="457200" lvl="1" indent="0" fontAlgn="auto">
              <a:spcAft>
                <a:spcPts val="0"/>
              </a:spcAft>
              <a:buNone/>
            </a:pPr>
            <a:r>
              <a:rPr lang="en-US" sz="2900" dirty="0"/>
              <a:t>}</a:t>
            </a:r>
          </a:p>
          <a:p>
            <a:pPr marL="457200" lvl="1" indent="0" fontAlgn="auto">
              <a:spcAft>
                <a:spcPts val="0"/>
              </a:spcAft>
              <a:buNone/>
            </a:pPr>
            <a:r>
              <a:rPr lang="en-US" sz="2900" dirty="0"/>
              <a:t> </a:t>
            </a:r>
          </a:p>
          <a:p>
            <a:pPr marL="457200" lvl="1" indent="0" fontAlgn="auto">
              <a:spcAft>
                <a:spcPts val="0"/>
              </a:spcAft>
              <a:buNone/>
            </a:pPr>
            <a:r>
              <a:rPr lang="en-US" sz="2900" dirty="0"/>
              <a:t>class Derived extends Base</a:t>
            </a:r>
          </a:p>
          <a:p>
            <a:pPr marL="457200" lvl="1" indent="0" fontAlgn="auto">
              <a:spcAft>
                <a:spcPts val="0"/>
              </a:spcAft>
              <a:buNone/>
            </a:pPr>
            <a:r>
              <a:rPr lang="en-US" sz="2900" dirty="0"/>
              <a:t>{</a:t>
            </a:r>
          </a:p>
          <a:p>
            <a:pPr marL="457200" lvl="1" indent="0" fontAlgn="auto">
              <a:spcAft>
                <a:spcPts val="0"/>
              </a:spcAft>
              <a:buNone/>
            </a:pPr>
            <a:r>
              <a:rPr lang="en-US" sz="2900" dirty="0"/>
              <a:t>    B fun( )	// return type is sub-type of parent</a:t>
            </a:r>
          </a:p>
          <a:p>
            <a:pPr marL="457200" lvl="1" indent="0" fontAlgn="auto">
              <a:spcAft>
                <a:spcPts val="0"/>
              </a:spcAft>
              <a:buNone/>
            </a:pPr>
            <a:r>
              <a:rPr lang="en-US" sz="2900" dirty="0"/>
              <a:t>    {</a:t>
            </a:r>
          </a:p>
          <a:p>
            <a:pPr marL="457200" lvl="1" indent="0" fontAlgn="auto">
              <a:spcAft>
                <a:spcPts val="0"/>
              </a:spcAft>
              <a:buNone/>
            </a:pPr>
            <a:r>
              <a:rPr lang="en-US" sz="2900" dirty="0"/>
              <a:t>        </a:t>
            </a:r>
            <a:r>
              <a:rPr lang="en-US" sz="2900" dirty="0" err="1"/>
              <a:t>System.out.println</a:t>
            </a:r>
            <a:r>
              <a:rPr lang="en-US" sz="2900" dirty="0"/>
              <a:t>("Derived fun( )");</a:t>
            </a:r>
          </a:p>
          <a:p>
            <a:pPr marL="457200" lvl="1" indent="0" fontAlgn="auto">
              <a:spcAft>
                <a:spcPts val="0"/>
              </a:spcAft>
              <a:buNone/>
            </a:pPr>
            <a:r>
              <a:rPr lang="en-US" sz="2900" dirty="0"/>
              <a:t>        return new B( );</a:t>
            </a:r>
          </a:p>
          <a:p>
            <a:pPr marL="457200" lvl="1" indent="0" fontAlgn="auto">
              <a:spcAft>
                <a:spcPts val="0"/>
              </a:spcAft>
              <a:buNone/>
            </a:pPr>
            <a:r>
              <a:rPr lang="en-US" sz="2900" dirty="0"/>
              <a:t>    }</a:t>
            </a:r>
          </a:p>
          <a:p>
            <a:pPr marL="457200" lvl="1" indent="0" fontAlgn="auto">
              <a:spcAft>
                <a:spcPts val="0"/>
              </a:spcAft>
              <a:buNone/>
            </a:pPr>
            <a:r>
              <a:rPr lang="en-US" sz="2900" dirty="0"/>
              <a:t>}</a:t>
            </a:r>
          </a:p>
          <a:p>
            <a:pPr marL="457200" lvl="1" indent="0" fontAlgn="auto">
              <a:spcAft>
                <a:spcPts val="0"/>
              </a:spcAft>
              <a:buFont typeface="Arial"/>
              <a:buNone/>
            </a:pPr>
            <a:endParaRPr lang="en-IN" dirty="0"/>
          </a:p>
        </p:txBody>
      </p:sp>
    </p:spTree>
    <p:extLst>
      <p:ext uri="{BB962C8B-B14F-4D97-AF65-F5344CB8AC3E}">
        <p14:creationId xmlns:p14="http://schemas.microsoft.com/office/powerpoint/2010/main" val="6639765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 we overload static methods?</a:t>
            </a:r>
            <a:endParaRPr lang="en-IN" dirty="0"/>
          </a:p>
        </p:txBody>
      </p:sp>
      <p:sp>
        <p:nvSpPr>
          <p:cNvPr id="12" name="Content Placeholder 11"/>
          <p:cNvSpPr>
            <a:spLocks noGrp="1"/>
          </p:cNvSpPr>
          <p:nvPr>
            <p:ph idx="1"/>
          </p:nvPr>
        </p:nvSpPr>
        <p:spPr/>
        <p:txBody>
          <a:bodyPr vert="horz" lIns="91440" tIns="45720" rIns="91440" bIns="45720" rtlCol="0" anchor="t">
            <a:normAutofit fontScale="85000" lnSpcReduction="20000"/>
          </a:bodyPr>
          <a:lstStyle/>
          <a:p>
            <a:pPr algn="just"/>
            <a:r>
              <a:rPr lang="en-US" dirty="0">
                <a:latin typeface="Calibri"/>
                <a:cs typeface="Calibri"/>
              </a:rPr>
              <a:t>We can have two or more static methods with same name, but differences in input parameters.</a:t>
            </a:r>
          </a:p>
          <a:p>
            <a:pPr marL="457200" lvl="1" indent="0" algn="just">
              <a:buNone/>
            </a:pPr>
            <a:r>
              <a:rPr lang="en-IN" dirty="0"/>
              <a:t>public class Test {</a:t>
            </a:r>
          </a:p>
          <a:p>
            <a:pPr marL="457200" lvl="1" indent="0" algn="just">
              <a:buNone/>
            </a:pPr>
            <a:r>
              <a:rPr lang="en-IN" dirty="0"/>
              <a:t>    public static void foo() {</a:t>
            </a:r>
          </a:p>
          <a:p>
            <a:pPr marL="457200" lvl="1" indent="0" algn="just">
              <a:buNone/>
            </a:pPr>
            <a:r>
              <a:rPr lang="en-IN" dirty="0"/>
              <a:t>        </a:t>
            </a:r>
            <a:r>
              <a:rPr lang="en-IN" dirty="0" err="1"/>
              <a:t>System.out.println</a:t>
            </a:r>
            <a:r>
              <a:rPr lang="en-IN" dirty="0"/>
              <a:t>("</a:t>
            </a:r>
            <a:r>
              <a:rPr lang="en-IN" dirty="0" err="1"/>
              <a:t>Test.foo</a:t>
            </a:r>
            <a:r>
              <a:rPr lang="en-IN" dirty="0"/>
              <a:t>() called ");</a:t>
            </a:r>
          </a:p>
          <a:p>
            <a:pPr marL="457200" lvl="1" indent="0" algn="just">
              <a:buNone/>
            </a:pPr>
            <a:r>
              <a:rPr lang="en-IN" dirty="0"/>
              <a:t>    }</a:t>
            </a:r>
          </a:p>
          <a:p>
            <a:pPr marL="457200" lvl="1" indent="0" algn="just">
              <a:buNone/>
            </a:pPr>
            <a:r>
              <a:rPr lang="en-IN" dirty="0">
                <a:latin typeface="Calibri"/>
                <a:cs typeface="Calibri"/>
              </a:rPr>
              <a:t>    public static void foo(int a) { </a:t>
            </a:r>
            <a:endParaRPr lang="en-IN" dirty="0"/>
          </a:p>
          <a:p>
            <a:pPr marL="457200" lvl="1" indent="0" algn="just">
              <a:buNone/>
            </a:pPr>
            <a:r>
              <a:rPr lang="en-IN" dirty="0">
                <a:latin typeface="Calibri"/>
                <a:cs typeface="Calibri"/>
              </a:rPr>
              <a:t>        </a:t>
            </a:r>
            <a:r>
              <a:rPr lang="en-IN" dirty="0" err="1">
                <a:latin typeface="Calibri"/>
                <a:cs typeface="Calibri"/>
              </a:rPr>
              <a:t>System.out.println</a:t>
            </a:r>
            <a:r>
              <a:rPr lang="en-IN" dirty="0">
                <a:latin typeface="Calibri"/>
                <a:cs typeface="Calibri"/>
              </a:rPr>
              <a:t>("</a:t>
            </a:r>
            <a:r>
              <a:rPr lang="en-IN" dirty="0" err="1">
                <a:latin typeface="Calibri"/>
                <a:cs typeface="Calibri"/>
              </a:rPr>
              <a:t>Test.foo</a:t>
            </a:r>
            <a:r>
              <a:rPr lang="en-IN" dirty="0">
                <a:latin typeface="Calibri"/>
                <a:cs typeface="Calibri"/>
              </a:rPr>
              <a:t>(int) called ");</a:t>
            </a:r>
          </a:p>
          <a:p>
            <a:pPr marL="457200" lvl="1" indent="0" algn="just">
              <a:buNone/>
            </a:pPr>
            <a:r>
              <a:rPr lang="en-IN" dirty="0"/>
              <a:t>    }</a:t>
            </a:r>
          </a:p>
          <a:p>
            <a:pPr marL="457200" lvl="1" indent="0" algn="just">
              <a:buNone/>
            </a:pPr>
            <a:r>
              <a:rPr lang="en-IN" dirty="0"/>
              <a:t>    public static void main(String </a:t>
            </a:r>
            <a:r>
              <a:rPr lang="en-IN" dirty="0" err="1"/>
              <a:t>args</a:t>
            </a:r>
            <a:r>
              <a:rPr lang="en-IN" dirty="0"/>
              <a:t>[])</a:t>
            </a:r>
          </a:p>
          <a:p>
            <a:pPr marL="457200" lvl="1" indent="0" algn="just">
              <a:buNone/>
            </a:pPr>
            <a:r>
              <a:rPr lang="en-IN" dirty="0"/>
              <a:t>    { </a:t>
            </a:r>
          </a:p>
          <a:p>
            <a:pPr marL="457200" lvl="1" indent="0" algn="just">
              <a:buNone/>
            </a:pPr>
            <a:r>
              <a:rPr lang="en-IN" dirty="0"/>
              <a:t>        </a:t>
            </a:r>
            <a:r>
              <a:rPr lang="en-IN" dirty="0" err="1"/>
              <a:t>Test.foo</a:t>
            </a:r>
            <a:r>
              <a:rPr lang="en-IN" dirty="0"/>
              <a:t>();</a:t>
            </a:r>
          </a:p>
          <a:p>
            <a:pPr marL="457200" lvl="1" indent="0" algn="just">
              <a:buNone/>
            </a:pPr>
            <a:r>
              <a:rPr lang="en-IN" dirty="0"/>
              <a:t>        </a:t>
            </a:r>
            <a:r>
              <a:rPr lang="en-IN" dirty="0" err="1"/>
              <a:t>Test.foo</a:t>
            </a:r>
            <a:r>
              <a:rPr lang="en-IN" dirty="0"/>
              <a:t>(10);</a:t>
            </a:r>
          </a:p>
          <a:p>
            <a:pPr marL="457200" lvl="1" indent="0" algn="just">
              <a:buNone/>
            </a:pPr>
            <a:r>
              <a:rPr lang="en-IN" dirty="0"/>
              <a:t>    }</a:t>
            </a:r>
          </a:p>
          <a:p>
            <a:pPr marL="457200" lvl="1" indent="0" algn="just">
              <a:buNone/>
            </a:pPr>
            <a:r>
              <a:rPr lang="en-IN" dirty="0"/>
              <a:t>}</a:t>
            </a:r>
          </a:p>
          <a:p>
            <a:pPr marL="457200" lvl="1" indent="0" algn="just">
              <a:buNone/>
            </a:pPr>
            <a:r>
              <a:rPr lang="en-IN" dirty="0"/>
              <a:t>Note : </a:t>
            </a:r>
            <a:r>
              <a:rPr lang="en-US" dirty="0"/>
              <a:t>We cannot overload two methods in Java if they differ only by </a:t>
            </a:r>
            <a:r>
              <a:rPr lang="en-US" b="1" dirty="0"/>
              <a:t>static keyword </a:t>
            </a:r>
            <a:r>
              <a:rPr lang="en-US" dirty="0"/>
              <a:t>(number of parameters and types of parameters is same)</a:t>
            </a:r>
            <a:endParaRPr lang="en-IN" dirty="0"/>
          </a:p>
        </p:txBody>
      </p:sp>
    </p:spTree>
    <p:extLst>
      <p:ext uri="{BB962C8B-B14F-4D97-AF65-F5344CB8AC3E}">
        <p14:creationId xmlns:p14="http://schemas.microsoft.com/office/powerpoint/2010/main" val="2066081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abstract classes</a:t>
            </a:r>
            <a:endParaRPr lang="en-IN" dirty="0"/>
          </a:p>
        </p:txBody>
      </p:sp>
      <p:sp>
        <p:nvSpPr>
          <p:cNvPr id="12" name="Content Placeholder 11"/>
          <p:cNvSpPr>
            <a:spLocks noGrp="1"/>
          </p:cNvSpPr>
          <p:nvPr>
            <p:ph idx="1"/>
          </p:nvPr>
        </p:nvSpPr>
        <p:spPr/>
        <p:txBody>
          <a:bodyPr>
            <a:normAutofit lnSpcReduction="10000"/>
          </a:bodyPr>
          <a:lstStyle/>
          <a:p>
            <a:pPr algn="just"/>
            <a:r>
              <a:rPr lang="en-US" dirty="0"/>
              <a:t>Declaring a class as an abstract class prevents you from creating instances of that class but they can be </a:t>
            </a:r>
            <a:r>
              <a:rPr lang="en-US" dirty="0" err="1"/>
              <a:t>subclassed</a:t>
            </a:r>
            <a:r>
              <a:rPr lang="en-US" dirty="0"/>
              <a:t>..</a:t>
            </a:r>
          </a:p>
          <a:p>
            <a:pPr algn="just"/>
            <a:r>
              <a:rPr lang="en-US" dirty="0"/>
              <a:t>Abstract methods are the methods that don’t have the method body. They are just declarations </a:t>
            </a:r>
          </a:p>
          <a:p>
            <a:pPr algn="just"/>
            <a:r>
              <a:rPr lang="en-US" dirty="0"/>
              <a:t>While an abstract class can have abstract methods, it could also NOT have any abstract methods. </a:t>
            </a:r>
          </a:p>
          <a:p>
            <a:pPr algn="just"/>
            <a:r>
              <a:rPr lang="en-US" dirty="0"/>
              <a:t>The whole class must be declared abstract, even if a single method is abstract.</a:t>
            </a:r>
          </a:p>
          <a:p>
            <a:pPr algn="just"/>
            <a:r>
              <a:rPr lang="en-US" dirty="0"/>
              <a:t>An abstract method must not be static.</a:t>
            </a:r>
          </a:p>
          <a:p>
            <a:pPr algn="just"/>
            <a:r>
              <a:rPr lang="en-US" dirty="0"/>
              <a:t>A class can inherit from abstract class either by complete or partial Implementation. In the case of partial implementation, the class should be marked abstract.</a:t>
            </a:r>
          </a:p>
          <a:p>
            <a:endParaRPr lang="en-IN" dirty="0"/>
          </a:p>
        </p:txBody>
      </p:sp>
    </p:spTree>
    <p:extLst>
      <p:ext uri="{BB962C8B-B14F-4D97-AF65-F5344CB8AC3E}">
        <p14:creationId xmlns:p14="http://schemas.microsoft.com/office/powerpoint/2010/main" val="30992384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abstract classes</a:t>
            </a:r>
            <a:endParaRPr lang="en-IN" dirty="0"/>
          </a:p>
        </p:txBody>
      </p:sp>
      <p:sp>
        <p:nvSpPr>
          <p:cNvPr id="12" name="Content Placeholder 11"/>
          <p:cNvSpPr>
            <a:spLocks noGrp="1"/>
          </p:cNvSpPr>
          <p:nvPr>
            <p:ph idx="1"/>
          </p:nvPr>
        </p:nvSpPr>
        <p:spPr/>
        <p:txBody>
          <a:bodyPr/>
          <a:lstStyle/>
          <a:p>
            <a:r>
              <a:rPr lang="en-US" b="1" dirty="0"/>
              <a:t>Abstraction</a:t>
            </a:r>
            <a:r>
              <a:rPr lang="en-US" dirty="0"/>
              <a:t> is a process of hiding the implementation details and showing only functionality to the user.</a:t>
            </a:r>
          </a:p>
          <a:p>
            <a:r>
              <a:rPr lang="en-IN" dirty="0"/>
              <a:t>Abstract class in Java</a:t>
            </a:r>
          </a:p>
          <a:p>
            <a:pPr marL="457200" lvl="1" indent="0">
              <a:buNone/>
            </a:pPr>
            <a:r>
              <a:rPr lang="en-IN" dirty="0"/>
              <a:t>Syntax : </a:t>
            </a:r>
            <a:r>
              <a:rPr lang="en-IN" b="1" dirty="0"/>
              <a:t>abstract</a:t>
            </a:r>
            <a:r>
              <a:rPr lang="en-IN" dirty="0"/>
              <a:t> class A{   }</a:t>
            </a:r>
          </a:p>
          <a:p>
            <a:r>
              <a:rPr lang="en-IN" dirty="0"/>
              <a:t>Abstract method</a:t>
            </a:r>
          </a:p>
          <a:p>
            <a:pPr lvl="1"/>
            <a:r>
              <a:rPr lang="en-US" b="1" dirty="0"/>
              <a:t>abstract</a:t>
            </a:r>
            <a:r>
              <a:rPr lang="en-US" dirty="0"/>
              <a:t> </a:t>
            </a:r>
            <a:r>
              <a:rPr lang="en-US" b="1" dirty="0"/>
              <a:t>void</a:t>
            </a:r>
            <a:r>
              <a:rPr lang="en-US" dirty="0"/>
              <a:t> </a:t>
            </a:r>
            <a:r>
              <a:rPr lang="en-US" dirty="0" err="1"/>
              <a:t>printStatus</a:t>
            </a:r>
            <a:r>
              <a:rPr lang="en-US" dirty="0"/>
              <a:t>( );  //no body and abstract   </a:t>
            </a:r>
          </a:p>
          <a:p>
            <a:endParaRPr lang="en-IN" dirty="0"/>
          </a:p>
        </p:txBody>
      </p:sp>
    </p:spTree>
    <p:extLst>
      <p:ext uri="{BB962C8B-B14F-4D97-AF65-F5344CB8AC3E}">
        <p14:creationId xmlns:p14="http://schemas.microsoft.com/office/powerpoint/2010/main" val="2293006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C07D4-3EF9-40AD-A4B8-2264522A1F86}"/>
              </a:ext>
            </a:extLst>
          </p:cNvPr>
          <p:cNvSpPr>
            <a:spLocks noGrp="1"/>
          </p:cNvSpPr>
          <p:nvPr>
            <p:ph type="title"/>
          </p:nvPr>
        </p:nvSpPr>
        <p:spPr/>
        <p:txBody>
          <a:bodyPr>
            <a:normAutofit/>
          </a:bodyPr>
          <a:lstStyle/>
          <a:p>
            <a:r>
              <a:rPr lang="en-IN" dirty="0"/>
              <a:t>Abstract Class Example</a:t>
            </a:r>
          </a:p>
        </p:txBody>
      </p:sp>
      <p:pic>
        <p:nvPicPr>
          <p:cNvPr id="8" name="Content Placeholder 7">
            <a:extLst>
              <a:ext uri="{FF2B5EF4-FFF2-40B4-BE49-F238E27FC236}">
                <a16:creationId xmlns:a16="http://schemas.microsoft.com/office/drawing/2014/main" id="{D05B5050-3CBA-466C-A959-DACE063C92B7}"/>
              </a:ext>
            </a:extLst>
          </p:cNvPr>
          <p:cNvPicPr>
            <a:picLocks noGrp="1" noChangeAspect="1"/>
          </p:cNvPicPr>
          <p:nvPr>
            <p:ph idx="1"/>
          </p:nvPr>
        </p:nvPicPr>
        <p:blipFill>
          <a:blip r:embed="rId2"/>
          <a:stretch>
            <a:fillRect/>
          </a:stretch>
        </p:blipFill>
        <p:spPr>
          <a:xfrm>
            <a:off x="375571" y="1371600"/>
            <a:ext cx="5448300" cy="2600325"/>
          </a:xfrm>
          <a:prstGeom prst="rect">
            <a:avLst/>
          </a:prstGeom>
        </p:spPr>
      </p:pic>
      <p:pic>
        <p:nvPicPr>
          <p:cNvPr id="9" name="Picture 8">
            <a:extLst>
              <a:ext uri="{FF2B5EF4-FFF2-40B4-BE49-F238E27FC236}">
                <a16:creationId xmlns:a16="http://schemas.microsoft.com/office/drawing/2014/main" id="{F9A13B6D-8DD9-411A-A205-22CBFE638478}"/>
              </a:ext>
            </a:extLst>
          </p:cNvPr>
          <p:cNvPicPr>
            <a:picLocks noChangeAspect="1"/>
          </p:cNvPicPr>
          <p:nvPr/>
        </p:nvPicPr>
        <p:blipFill>
          <a:blip r:embed="rId3"/>
          <a:stretch>
            <a:fillRect/>
          </a:stretch>
        </p:blipFill>
        <p:spPr>
          <a:xfrm>
            <a:off x="375571" y="5029200"/>
            <a:ext cx="7686675" cy="1266825"/>
          </a:xfrm>
          <a:prstGeom prst="rect">
            <a:avLst/>
          </a:prstGeom>
        </p:spPr>
      </p:pic>
      <p:sp>
        <p:nvSpPr>
          <p:cNvPr id="3" name="TextBox 2">
            <a:extLst>
              <a:ext uri="{FF2B5EF4-FFF2-40B4-BE49-F238E27FC236}">
                <a16:creationId xmlns:a16="http://schemas.microsoft.com/office/drawing/2014/main" id="{2B93568C-C30B-447E-B9EB-9AFF410A2CE8}"/>
              </a:ext>
            </a:extLst>
          </p:cNvPr>
          <p:cNvSpPr txBox="1"/>
          <p:nvPr/>
        </p:nvSpPr>
        <p:spPr>
          <a:xfrm>
            <a:off x="375571" y="4348546"/>
            <a:ext cx="2362200" cy="400110"/>
          </a:xfrm>
          <a:prstGeom prst="rect">
            <a:avLst/>
          </a:prstGeom>
          <a:noFill/>
        </p:spPr>
        <p:txBody>
          <a:bodyPr wrap="square" rtlCol="0">
            <a:spAutoFit/>
          </a:bodyPr>
          <a:lstStyle/>
          <a:p>
            <a:r>
              <a:rPr lang="en-IN" sz="2000" u="sng" dirty="0"/>
              <a:t>Output:</a:t>
            </a:r>
          </a:p>
        </p:txBody>
      </p:sp>
    </p:spTree>
    <p:extLst>
      <p:ext uri="{BB962C8B-B14F-4D97-AF65-F5344CB8AC3E}">
        <p14:creationId xmlns:p14="http://schemas.microsoft.com/office/powerpoint/2010/main" val="38515282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F04B7-C404-4425-82CC-28C61F7EAB2D}"/>
              </a:ext>
            </a:extLst>
          </p:cNvPr>
          <p:cNvSpPr>
            <a:spLocks noGrp="1"/>
          </p:cNvSpPr>
          <p:nvPr>
            <p:ph type="title"/>
          </p:nvPr>
        </p:nvSpPr>
        <p:spPr/>
        <p:txBody>
          <a:bodyPr>
            <a:normAutofit/>
          </a:bodyPr>
          <a:lstStyle/>
          <a:p>
            <a:r>
              <a:rPr lang="en-IN" dirty="0"/>
              <a:t>Abstract Class Example</a:t>
            </a:r>
          </a:p>
        </p:txBody>
      </p:sp>
      <p:pic>
        <p:nvPicPr>
          <p:cNvPr id="4" name="Content Placeholder 3">
            <a:extLst>
              <a:ext uri="{FF2B5EF4-FFF2-40B4-BE49-F238E27FC236}">
                <a16:creationId xmlns:a16="http://schemas.microsoft.com/office/drawing/2014/main" id="{F3EFD28D-CB39-409F-A929-18B40CD70F70}"/>
              </a:ext>
            </a:extLst>
          </p:cNvPr>
          <p:cNvPicPr>
            <a:picLocks noGrp="1" noChangeAspect="1"/>
          </p:cNvPicPr>
          <p:nvPr>
            <p:ph idx="1"/>
          </p:nvPr>
        </p:nvPicPr>
        <p:blipFill>
          <a:blip r:embed="rId2"/>
          <a:stretch>
            <a:fillRect/>
          </a:stretch>
        </p:blipFill>
        <p:spPr>
          <a:xfrm>
            <a:off x="379200" y="1295400"/>
            <a:ext cx="4762500" cy="2886075"/>
          </a:xfrm>
          <a:prstGeom prst="rect">
            <a:avLst/>
          </a:prstGeom>
        </p:spPr>
      </p:pic>
      <p:pic>
        <p:nvPicPr>
          <p:cNvPr id="5" name="Picture 4">
            <a:extLst>
              <a:ext uri="{FF2B5EF4-FFF2-40B4-BE49-F238E27FC236}">
                <a16:creationId xmlns:a16="http://schemas.microsoft.com/office/drawing/2014/main" id="{C7CF0E00-E2AD-455F-A70E-2AE26D5E5D45}"/>
              </a:ext>
            </a:extLst>
          </p:cNvPr>
          <p:cNvPicPr>
            <a:picLocks noChangeAspect="1"/>
          </p:cNvPicPr>
          <p:nvPr/>
        </p:nvPicPr>
        <p:blipFill>
          <a:blip r:embed="rId3"/>
          <a:stretch>
            <a:fillRect/>
          </a:stretch>
        </p:blipFill>
        <p:spPr>
          <a:xfrm>
            <a:off x="379200" y="5181600"/>
            <a:ext cx="7705725" cy="1057275"/>
          </a:xfrm>
          <a:prstGeom prst="rect">
            <a:avLst/>
          </a:prstGeom>
        </p:spPr>
      </p:pic>
      <p:sp>
        <p:nvSpPr>
          <p:cNvPr id="6" name="TextBox 5">
            <a:extLst>
              <a:ext uri="{FF2B5EF4-FFF2-40B4-BE49-F238E27FC236}">
                <a16:creationId xmlns:a16="http://schemas.microsoft.com/office/drawing/2014/main" id="{8BFA5CB4-0C63-4925-8556-C09A760BFA23}"/>
              </a:ext>
            </a:extLst>
          </p:cNvPr>
          <p:cNvSpPr txBox="1"/>
          <p:nvPr/>
        </p:nvSpPr>
        <p:spPr>
          <a:xfrm>
            <a:off x="304800" y="4495800"/>
            <a:ext cx="1906800" cy="400110"/>
          </a:xfrm>
          <a:prstGeom prst="rect">
            <a:avLst/>
          </a:prstGeom>
          <a:noFill/>
        </p:spPr>
        <p:txBody>
          <a:bodyPr wrap="square" rtlCol="0">
            <a:spAutoFit/>
          </a:bodyPr>
          <a:lstStyle/>
          <a:p>
            <a:r>
              <a:rPr lang="en-IN" sz="2000" u="sng" dirty="0"/>
              <a:t>Output:</a:t>
            </a:r>
          </a:p>
        </p:txBody>
      </p:sp>
    </p:spTree>
    <p:extLst>
      <p:ext uri="{BB962C8B-B14F-4D97-AF65-F5344CB8AC3E}">
        <p14:creationId xmlns:p14="http://schemas.microsoft.com/office/powerpoint/2010/main" val="34949403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Abstract Class Example</a:t>
            </a:r>
          </a:p>
        </p:txBody>
      </p:sp>
      <p:sp>
        <p:nvSpPr>
          <p:cNvPr id="12" name="Content Placeholder 11"/>
          <p:cNvSpPr>
            <a:spLocks noGrp="1"/>
          </p:cNvSpPr>
          <p:nvPr>
            <p:ph idx="1"/>
          </p:nvPr>
        </p:nvSpPr>
        <p:spPr/>
        <p:txBody>
          <a:bodyPr>
            <a:normAutofit fontScale="85000" lnSpcReduction="20000"/>
          </a:bodyPr>
          <a:lstStyle/>
          <a:p>
            <a:pPr marL="457200" lvl="1" indent="0">
              <a:buNone/>
            </a:pPr>
            <a:r>
              <a:rPr lang="en-IN" dirty="0"/>
              <a:t>abstract class Bank{  </a:t>
            </a:r>
          </a:p>
          <a:p>
            <a:pPr marL="457200" lvl="1" indent="0">
              <a:buNone/>
            </a:pPr>
            <a:r>
              <a:rPr lang="en-IN" dirty="0"/>
              <a:t>abstract </a:t>
            </a:r>
            <a:r>
              <a:rPr lang="en-IN" dirty="0" err="1"/>
              <a:t>int</a:t>
            </a:r>
            <a:r>
              <a:rPr lang="en-IN" dirty="0"/>
              <a:t> </a:t>
            </a:r>
            <a:r>
              <a:rPr lang="en-IN" dirty="0" err="1"/>
              <a:t>getRateOfInterest</a:t>
            </a:r>
            <a:r>
              <a:rPr lang="en-IN" dirty="0"/>
              <a:t>();  </a:t>
            </a:r>
          </a:p>
          <a:p>
            <a:pPr marL="457200" lvl="1" indent="0">
              <a:buNone/>
            </a:pPr>
            <a:r>
              <a:rPr lang="en-IN" dirty="0"/>
              <a:t>}  </a:t>
            </a:r>
          </a:p>
          <a:p>
            <a:pPr marL="457200" lvl="1" indent="0">
              <a:buNone/>
            </a:pPr>
            <a:r>
              <a:rPr lang="en-IN" dirty="0"/>
              <a:t>  </a:t>
            </a:r>
          </a:p>
          <a:p>
            <a:pPr marL="457200" lvl="1" indent="0">
              <a:buNone/>
            </a:pPr>
            <a:r>
              <a:rPr lang="en-IN" dirty="0"/>
              <a:t>class SBI extends Bank{  </a:t>
            </a:r>
          </a:p>
          <a:p>
            <a:pPr marL="457200" lvl="1" indent="0">
              <a:buNone/>
            </a:pPr>
            <a:r>
              <a:rPr lang="en-IN" dirty="0"/>
              <a:t>	</a:t>
            </a:r>
            <a:r>
              <a:rPr lang="en-IN" dirty="0" err="1"/>
              <a:t>int</a:t>
            </a:r>
            <a:r>
              <a:rPr lang="en-IN" dirty="0"/>
              <a:t> </a:t>
            </a:r>
            <a:r>
              <a:rPr lang="en-IN" dirty="0" err="1"/>
              <a:t>getRateOfInterest</a:t>
            </a:r>
            <a:r>
              <a:rPr lang="en-IN" dirty="0"/>
              <a:t>(){return 7;}  </a:t>
            </a:r>
          </a:p>
          <a:p>
            <a:pPr marL="457200" lvl="1" indent="0">
              <a:buNone/>
            </a:pPr>
            <a:r>
              <a:rPr lang="en-IN" dirty="0"/>
              <a:t>}  </a:t>
            </a:r>
          </a:p>
          <a:p>
            <a:pPr marL="457200" lvl="1" indent="0">
              <a:buNone/>
            </a:pPr>
            <a:r>
              <a:rPr lang="en-IN" dirty="0"/>
              <a:t>class PNB extends Bank{  </a:t>
            </a:r>
          </a:p>
          <a:p>
            <a:pPr marL="457200" lvl="1" indent="0">
              <a:buNone/>
            </a:pPr>
            <a:r>
              <a:rPr lang="en-IN" dirty="0"/>
              <a:t>	</a:t>
            </a:r>
            <a:r>
              <a:rPr lang="en-IN" dirty="0" err="1"/>
              <a:t>int</a:t>
            </a:r>
            <a:r>
              <a:rPr lang="en-IN" dirty="0"/>
              <a:t> </a:t>
            </a:r>
            <a:r>
              <a:rPr lang="en-IN" dirty="0" err="1"/>
              <a:t>getRateOfInterest</a:t>
            </a:r>
            <a:r>
              <a:rPr lang="en-IN" dirty="0"/>
              <a:t>(){return 7;}  </a:t>
            </a:r>
          </a:p>
          <a:p>
            <a:pPr marL="457200" lvl="1" indent="0">
              <a:buNone/>
            </a:pPr>
            <a:r>
              <a:rPr lang="en-IN" dirty="0"/>
              <a:t>}  </a:t>
            </a:r>
          </a:p>
          <a:p>
            <a:pPr marL="457200" lvl="1" indent="0">
              <a:buNone/>
            </a:pPr>
            <a:r>
              <a:rPr lang="en-IN" dirty="0"/>
              <a:t>  </a:t>
            </a:r>
          </a:p>
          <a:p>
            <a:pPr marL="457200" lvl="1" indent="0">
              <a:buNone/>
            </a:pPr>
            <a:r>
              <a:rPr lang="en-IN" dirty="0"/>
              <a:t>class </a:t>
            </a:r>
            <a:r>
              <a:rPr lang="en-IN" dirty="0" err="1"/>
              <a:t>TestBank</a:t>
            </a:r>
            <a:r>
              <a:rPr lang="en-IN" dirty="0"/>
              <a:t>{  </a:t>
            </a:r>
          </a:p>
          <a:p>
            <a:pPr marL="457200" lvl="1" indent="0">
              <a:buNone/>
            </a:pPr>
            <a:r>
              <a:rPr lang="en-IN" dirty="0"/>
              <a:t>	public static void main(String </a:t>
            </a:r>
            <a:r>
              <a:rPr lang="en-IN" dirty="0" err="1"/>
              <a:t>args</a:t>
            </a:r>
            <a:r>
              <a:rPr lang="en-IN" dirty="0"/>
              <a:t>[]){  </a:t>
            </a:r>
          </a:p>
          <a:p>
            <a:pPr marL="457200" lvl="1" indent="0">
              <a:buNone/>
            </a:pPr>
            <a:r>
              <a:rPr lang="en-IN" dirty="0"/>
              <a:t>		Bank bank=new SBI();//if object is PNB, method of PNB will be invoked  </a:t>
            </a:r>
          </a:p>
          <a:p>
            <a:pPr marL="457200" lvl="1" indent="0">
              <a:buNone/>
            </a:pPr>
            <a:r>
              <a:rPr lang="en-IN" dirty="0"/>
              <a:t>		</a:t>
            </a:r>
            <a:r>
              <a:rPr lang="en-IN" dirty="0" err="1"/>
              <a:t>int</a:t>
            </a:r>
            <a:r>
              <a:rPr lang="en-IN" dirty="0"/>
              <a:t> interest=</a:t>
            </a:r>
            <a:r>
              <a:rPr lang="en-IN" dirty="0" err="1"/>
              <a:t>bank.getRateOfInterest</a:t>
            </a:r>
            <a:r>
              <a:rPr lang="en-IN" dirty="0"/>
              <a:t>();  </a:t>
            </a:r>
          </a:p>
          <a:p>
            <a:pPr marL="457200" lvl="1" indent="0">
              <a:buNone/>
            </a:pPr>
            <a:r>
              <a:rPr lang="en-IN" dirty="0"/>
              <a:t>		</a:t>
            </a:r>
            <a:r>
              <a:rPr lang="en-IN" dirty="0" err="1"/>
              <a:t>System.out.println</a:t>
            </a:r>
            <a:r>
              <a:rPr lang="en-IN" dirty="0"/>
              <a:t>("Rate of Interest is: “ + interest +  " %“ );  </a:t>
            </a:r>
          </a:p>
          <a:p>
            <a:pPr marL="457200" lvl="1" indent="0">
              <a:buNone/>
            </a:pPr>
            <a:r>
              <a:rPr lang="en-IN" dirty="0"/>
              <a:t>}} </a:t>
            </a:r>
          </a:p>
        </p:txBody>
      </p:sp>
    </p:spTree>
    <p:extLst>
      <p:ext uri="{BB962C8B-B14F-4D97-AF65-F5344CB8AC3E}">
        <p14:creationId xmlns:p14="http://schemas.microsoft.com/office/powerpoint/2010/main" val="35228274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200" y="260022"/>
            <a:ext cx="10477986" cy="612337"/>
          </a:xfrm>
        </p:spPr>
        <p:txBody>
          <a:bodyPr/>
          <a:lstStyle/>
          <a:p>
            <a:r>
              <a:rPr lang="en-GB" dirty="0"/>
              <a:t>Object class in Java</a:t>
            </a:r>
            <a:endParaRPr lang="en-IN" dirty="0"/>
          </a:p>
        </p:txBody>
      </p:sp>
      <p:sp>
        <p:nvSpPr>
          <p:cNvPr id="12" name="Content Placeholder 11"/>
          <p:cNvSpPr>
            <a:spLocks noGrp="1"/>
          </p:cNvSpPr>
          <p:nvPr>
            <p:ph idx="1"/>
          </p:nvPr>
        </p:nvSpPr>
        <p:spPr/>
        <p:txBody>
          <a:bodyPr/>
          <a:lstStyle/>
          <a:p>
            <a:pPr algn="just"/>
            <a:r>
              <a:rPr lang="en-US" dirty="0"/>
              <a:t>The Object class is the parent class of all the classes in java by default.</a:t>
            </a:r>
          </a:p>
          <a:p>
            <a:pPr algn="just"/>
            <a:r>
              <a:rPr lang="en-US" dirty="0"/>
              <a:t>In other words, it is the topmost class of java.</a:t>
            </a:r>
          </a:p>
          <a:p>
            <a:pPr algn="just"/>
            <a:r>
              <a:rPr lang="en-US" dirty="0"/>
              <a:t>To refer any object whose type is unknown we can cast to Object class.</a:t>
            </a:r>
          </a:p>
          <a:p>
            <a:endParaRPr lang="en-IN" dirty="0"/>
          </a:p>
        </p:txBody>
      </p:sp>
    </p:spTree>
    <p:extLst>
      <p:ext uri="{BB962C8B-B14F-4D97-AF65-F5344CB8AC3E}">
        <p14:creationId xmlns:p14="http://schemas.microsoft.com/office/powerpoint/2010/main" val="2288000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Inheritance</a:t>
            </a:r>
            <a:endParaRPr lang="en-IN" dirty="0"/>
          </a:p>
        </p:txBody>
      </p:sp>
      <p:sp>
        <p:nvSpPr>
          <p:cNvPr id="12" name="Content Placeholder 11"/>
          <p:cNvSpPr>
            <a:spLocks noGrp="1"/>
          </p:cNvSpPr>
          <p:nvPr>
            <p:ph idx="1"/>
          </p:nvPr>
        </p:nvSpPr>
        <p:spPr/>
        <p:txBody>
          <a:bodyPr>
            <a:normAutofit lnSpcReduction="10000"/>
          </a:bodyPr>
          <a:lstStyle/>
          <a:p>
            <a:pPr algn="just"/>
            <a:r>
              <a:rPr lang="en-US" dirty="0"/>
              <a:t>Inheritance in java is a mechanism in which one object acquires all the properties and behaviors of parent object. </a:t>
            </a:r>
          </a:p>
          <a:p>
            <a:pPr algn="just"/>
            <a:r>
              <a:rPr lang="en-US" dirty="0"/>
              <a:t>Inheritance in java is that you can create new classes that are built upon existing classes. </a:t>
            </a:r>
          </a:p>
          <a:p>
            <a:pPr algn="just"/>
            <a:r>
              <a:rPr lang="en-US" dirty="0"/>
              <a:t>Inheritance represents the </a:t>
            </a:r>
            <a:r>
              <a:rPr lang="en-US" b="1" dirty="0"/>
              <a:t>IS-A relationship</a:t>
            </a:r>
            <a:r>
              <a:rPr lang="en-US" dirty="0"/>
              <a:t>, also known as </a:t>
            </a:r>
            <a:r>
              <a:rPr lang="en-US" i="1" dirty="0"/>
              <a:t>parent-child</a:t>
            </a:r>
            <a:r>
              <a:rPr lang="en-US" dirty="0"/>
              <a:t> relationship.</a:t>
            </a:r>
          </a:p>
          <a:p>
            <a:pPr algn="just"/>
            <a:r>
              <a:rPr lang="en-IN" dirty="0"/>
              <a:t>Terms used in Inheritance</a:t>
            </a:r>
          </a:p>
          <a:p>
            <a:pPr lvl="1" algn="just"/>
            <a:r>
              <a:rPr lang="en-US" dirty="0"/>
              <a:t>Class : It is a template or blueprint from which objects are created.</a:t>
            </a:r>
          </a:p>
          <a:p>
            <a:pPr lvl="1" algn="just"/>
            <a:r>
              <a:rPr lang="en-US" dirty="0"/>
              <a:t>Subclass is a class which inherits the other class. It is also called a derived class, extended class, or child class.</a:t>
            </a:r>
          </a:p>
          <a:p>
            <a:pPr lvl="1" algn="just"/>
            <a:r>
              <a:rPr lang="en-US" dirty="0"/>
              <a:t>Superclass is the class from where a subclass inherits the features. It is also called a base class or a parent class.</a:t>
            </a:r>
            <a:endParaRPr lang="en-IN" dirty="0"/>
          </a:p>
        </p:txBody>
      </p:sp>
    </p:spTree>
    <p:extLst>
      <p:ext uri="{BB962C8B-B14F-4D97-AF65-F5344CB8AC3E}">
        <p14:creationId xmlns:p14="http://schemas.microsoft.com/office/powerpoint/2010/main" val="31007388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Methods of Object class</a:t>
            </a:r>
            <a:endParaRPr lang="en-IN" dirty="0"/>
          </a:p>
        </p:txBody>
      </p:sp>
      <p:graphicFrame>
        <p:nvGraphicFramePr>
          <p:cNvPr id="3" name="Content Placeholder 2">
            <a:extLst>
              <a:ext uri="{FF2B5EF4-FFF2-40B4-BE49-F238E27FC236}">
                <a16:creationId xmlns:a16="http://schemas.microsoft.com/office/drawing/2014/main" id="{57637059-D08E-4223-9E95-167CF9A5602D}"/>
              </a:ext>
            </a:extLst>
          </p:cNvPr>
          <p:cNvGraphicFramePr>
            <a:graphicFrameLocks noGrp="1"/>
          </p:cNvGraphicFramePr>
          <p:nvPr>
            <p:ph idx="1"/>
            <p:extLst>
              <p:ext uri="{D42A27DB-BD31-4B8C-83A1-F6EECF244321}">
                <p14:modId xmlns:p14="http://schemas.microsoft.com/office/powerpoint/2010/main" val="2049249235"/>
              </p:ext>
            </p:extLst>
          </p:nvPr>
        </p:nvGraphicFramePr>
        <p:xfrm>
          <a:off x="838200" y="1222648"/>
          <a:ext cx="10896600" cy="5348983"/>
        </p:xfrm>
        <a:graphic>
          <a:graphicData uri="http://schemas.openxmlformats.org/drawingml/2006/table">
            <a:tbl>
              <a:tblPr/>
              <a:tblGrid>
                <a:gridCol w="4974535">
                  <a:extLst>
                    <a:ext uri="{9D8B030D-6E8A-4147-A177-3AD203B41FA5}">
                      <a16:colId xmlns:a16="http://schemas.microsoft.com/office/drawing/2014/main" val="797368509"/>
                    </a:ext>
                  </a:extLst>
                </a:gridCol>
                <a:gridCol w="5922065">
                  <a:extLst>
                    <a:ext uri="{9D8B030D-6E8A-4147-A177-3AD203B41FA5}">
                      <a16:colId xmlns:a16="http://schemas.microsoft.com/office/drawing/2014/main" val="1872685138"/>
                    </a:ext>
                  </a:extLst>
                </a:gridCol>
              </a:tblGrid>
              <a:tr h="220639">
                <a:tc>
                  <a:txBody>
                    <a:bodyPr/>
                    <a:lstStyle/>
                    <a:p>
                      <a:pPr algn="l" fontAlgn="t"/>
                      <a:r>
                        <a:rPr lang="en-IN" sz="1400">
                          <a:solidFill>
                            <a:srgbClr val="000000"/>
                          </a:solidFill>
                          <a:effectLst/>
                          <a:latin typeface="times new roman" panose="02020603050405020304" pitchFamily="18" charset="0"/>
                        </a:rPr>
                        <a:t>Method</a:t>
                      </a:r>
                    </a:p>
                  </a:txBody>
                  <a:tcPr marL="50145" marR="50145" marT="50145" marB="50145">
                    <a:lnL w="9525" cap="flat" cmpd="sng" algn="ctr">
                      <a:solidFill>
                        <a:srgbClr val="B0E02C"/>
                      </a:solidFill>
                      <a:prstDash val="solid"/>
                      <a:round/>
                      <a:headEnd type="none" w="med" len="med"/>
                      <a:tailEnd type="none" w="med" len="med"/>
                    </a:lnL>
                    <a:lnR w="9525" cap="flat" cmpd="sng" algn="ctr">
                      <a:solidFill>
                        <a:srgbClr val="B0E02C"/>
                      </a:solidFill>
                      <a:prstDash val="solid"/>
                      <a:round/>
                      <a:headEnd type="none" w="med" len="med"/>
                      <a:tailEnd type="none" w="med" len="med"/>
                    </a:lnR>
                    <a:lnT w="9525" cap="flat" cmpd="sng" algn="ctr">
                      <a:solidFill>
                        <a:srgbClr val="B0E02C"/>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400">
                          <a:solidFill>
                            <a:srgbClr val="000000"/>
                          </a:solidFill>
                          <a:effectLst/>
                          <a:latin typeface="times new roman" panose="02020603050405020304" pitchFamily="18" charset="0"/>
                        </a:rPr>
                        <a:t>Description</a:t>
                      </a:r>
                    </a:p>
                  </a:txBody>
                  <a:tcPr marL="50145" marR="50145" marT="50145" marB="50145">
                    <a:lnL w="9525" cap="flat" cmpd="sng" algn="ctr">
                      <a:solidFill>
                        <a:srgbClr val="B0E02C"/>
                      </a:solidFill>
                      <a:prstDash val="solid"/>
                      <a:round/>
                      <a:headEnd type="none" w="med" len="med"/>
                      <a:tailEnd type="none" w="med" len="med"/>
                    </a:lnL>
                    <a:lnR w="9525" cap="flat" cmpd="sng" algn="ctr">
                      <a:solidFill>
                        <a:srgbClr val="B0E02C"/>
                      </a:solidFill>
                      <a:prstDash val="solid"/>
                      <a:round/>
                      <a:headEnd type="none" w="med" len="med"/>
                      <a:tailEnd type="none" w="med" len="med"/>
                    </a:lnR>
                    <a:lnT w="9525" cap="flat" cmpd="sng" algn="ctr">
                      <a:solidFill>
                        <a:srgbClr val="B0E02C"/>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1911251659"/>
                  </a:ext>
                </a:extLst>
              </a:tr>
              <a:tr h="548254">
                <a:tc>
                  <a:txBody>
                    <a:bodyPr/>
                    <a:lstStyle/>
                    <a:p>
                      <a:pPr algn="l" fontAlgn="t"/>
                      <a:r>
                        <a:rPr lang="en-IN" sz="1400" dirty="0">
                          <a:solidFill>
                            <a:srgbClr val="000000"/>
                          </a:solidFill>
                          <a:effectLst/>
                          <a:latin typeface="verdana" panose="020B0604030504040204" pitchFamily="34" charset="0"/>
                        </a:rPr>
                        <a:t>public final Class </a:t>
                      </a:r>
                      <a:r>
                        <a:rPr lang="en-IN" sz="1400" dirty="0" err="1">
                          <a:solidFill>
                            <a:srgbClr val="000000"/>
                          </a:solidFill>
                          <a:effectLst/>
                          <a:latin typeface="verdana" panose="020B0604030504040204" pitchFamily="34" charset="0"/>
                        </a:rPr>
                        <a:t>getClass</a:t>
                      </a:r>
                      <a:r>
                        <a:rPr lang="en-IN" sz="1400" dirty="0">
                          <a:solidFill>
                            <a:srgbClr val="000000"/>
                          </a:solidFill>
                          <a:effectLst/>
                          <a:latin typeface="verdana" panose="020B0604030504040204" pitchFamily="34" charset="0"/>
                        </a:rPr>
                        <a:t>()</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a:solidFill>
                            <a:srgbClr val="000000"/>
                          </a:solidFill>
                          <a:effectLst/>
                          <a:latin typeface="verdana" panose="020B0604030504040204" pitchFamily="34" charset="0"/>
                        </a:rPr>
                        <a:t>returns the Class class object of this object. The Class class can further be used to get the metadata of this class.</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948255054"/>
                  </a:ext>
                </a:extLst>
              </a:tr>
              <a:tr h="307557">
                <a:tc>
                  <a:txBody>
                    <a:bodyPr/>
                    <a:lstStyle/>
                    <a:p>
                      <a:pPr algn="l" fontAlgn="t"/>
                      <a:r>
                        <a:rPr lang="en-IN" sz="1400">
                          <a:solidFill>
                            <a:srgbClr val="000000"/>
                          </a:solidFill>
                          <a:effectLst/>
                          <a:latin typeface="verdana" panose="020B0604030504040204" pitchFamily="34" charset="0"/>
                        </a:rPr>
                        <a:t>public int hashCode()</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1400">
                          <a:solidFill>
                            <a:srgbClr val="000000"/>
                          </a:solidFill>
                          <a:effectLst/>
                          <a:latin typeface="verdana" panose="020B0604030504040204" pitchFamily="34" charset="0"/>
                        </a:rPr>
                        <a:t>returns the hashcode number for this object.</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845914818"/>
                  </a:ext>
                </a:extLst>
              </a:tr>
              <a:tr h="307557">
                <a:tc>
                  <a:txBody>
                    <a:bodyPr/>
                    <a:lstStyle/>
                    <a:p>
                      <a:pPr algn="l" fontAlgn="t"/>
                      <a:r>
                        <a:rPr lang="en-US" sz="1400">
                          <a:solidFill>
                            <a:srgbClr val="000000"/>
                          </a:solidFill>
                          <a:effectLst/>
                          <a:latin typeface="verdana" panose="020B0604030504040204" pitchFamily="34" charset="0"/>
                        </a:rPr>
                        <a:t>public boolean equals(Object obj)</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a:solidFill>
                            <a:srgbClr val="000000"/>
                          </a:solidFill>
                          <a:effectLst/>
                          <a:latin typeface="verdana" panose="020B0604030504040204" pitchFamily="34" charset="0"/>
                        </a:rPr>
                        <a:t>compares the given object to this object.</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669117112"/>
                  </a:ext>
                </a:extLst>
              </a:tr>
              <a:tr h="307557">
                <a:tc>
                  <a:txBody>
                    <a:bodyPr/>
                    <a:lstStyle/>
                    <a:p>
                      <a:pPr algn="l" fontAlgn="t"/>
                      <a:r>
                        <a:rPr lang="en-US" sz="1400">
                          <a:solidFill>
                            <a:srgbClr val="000000"/>
                          </a:solidFill>
                          <a:effectLst/>
                          <a:latin typeface="verdana" panose="020B0604030504040204" pitchFamily="34" charset="0"/>
                        </a:rPr>
                        <a:t>protected Object clone() throws CloneNotSupportedException</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1400">
                          <a:solidFill>
                            <a:srgbClr val="000000"/>
                          </a:solidFill>
                          <a:effectLst/>
                          <a:latin typeface="verdana" panose="020B0604030504040204" pitchFamily="34" charset="0"/>
                        </a:rPr>
                        <a:t>creates and returns the exact copy (clone) of this object.</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4126775009"/>
                  </a:ext>
                </a:extLst>
              </a:tr>
              <a:tr h="307557">
                <a:tc>
                  <a:txBody>
                    <a:bodyPr/>
                    <a:lstStyle/>
                    <a:p>
                      <a:pPr algn="l" fontAlgn="t"/>
                      <a:r>
                        <a:rPr lang="en-IN" sz="1400">
                          <a:solidFill>
                            <a:srgbClr val="000000"/>
                          </a:solidFill>
                          <a:effectLst/>
                          <a:latin typeface="verdana" panose="020B0604030504040204" pitchFamily="34" charset="0"/>
                        </a:rPr>
                        <a:t>public String toString()</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a:solidFill>
                            <a:srgbClr val="000000"/>
                          </a:solidFill>
                          <a:effectLst/>
                          <a:latin typeface="verdana" panose="020B0604030504040204" pitchFamily="34" charset="0"/>
                        </a:rPr>
                        <a:t>returns the string representation of this object.</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301837244"/>
                  </a:ext>
                </a:extLst>
              </a:tr>
              <a:tr h="307557">
                <a:tc>
                  <a:txBody>
                    <a:bodyPr/>
                    <a:lstStyle/>
                    <a:p>
                      <a:pPr algn="l" fontAlgn="t"/>
                      <a:r>
                        <a:rPr lang="en-IN" sz="1400" dirty="0">
                          <a:solidFill>
                            <a:srgbClr val="000000"/>
                          </a:solidFill>
                          <a:effectLst/>
                          <a:latin typeface="verdana" panose="020B0604030504040204" pitchFamily="34" charset="0"/>
                        </a:rPr>
                        <a:t>public final void notify()</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1400">
                          <a:solidFill>
                            <a:srgbClr val="000000"/>
                          </a:solidFill>
                          <a:effectLst/>
                          <a:latin typeface="verdana" panose="020B0604030504040204" pitchFamily="34" charset="0"/>
                        </a:rPr>
                        <a:t>wakes up single thread, waiting on this object's monitor.</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52514490"/>
                  </a:ext>
                </a:extLst>
              </a:tr>
              <a:tr h="307557">
                <a:tc>
                  <a:txBody>
                    <a:bodyPr/>
                    <a:lstStyle/>
                    <a:p>
                      <a:pPr algn="l" fontAlgn="t"/>
                      <a:r>
                        <a:rPr lang="en-IN" sz="1400">
                          <a:solidFill>
                            <a:srgbClr val="000000"/>
                          </a:solidFill>
                          <a:effectLst/>
                          <a:latin typeface="verdana" panose="020B0604030504040204" pitchFamily="34" charset="0"/>
                        </a:rPr>
                        <a:t>public final void notifyAll()</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a:solidFill>
                            <a:srgbClr val="000000"/>
                          </a:solidFill>
                          <a:effectLst/>
                          <a:latin typeface="verdana" panose="020B0604030504040204" pitchFamily="34" charset="0"/>
                        </a:rPr>
                        <a:t>wakes up all the threads, waiting on this object's monitor.</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217674170"/>
                  </a:ext>
                </a:extLst>
              </a:tr>
              <a:tr h="668602">
                <a:tc>
                  <a:txBody>
                    <a:bodyPr/>
                    <a:lstStyle/>
                    <a:p>
                      <a:pPr algn="l" fontAlgn="t"/>
                      <a:r>
                        <a:rPr lang="en-US" sz="1400">
                          <a:solidFill>
                            <a:srgbClr val="000000"/>
                          </a:solidFill>
                          <a:effectLst/>
                          <a:latin typeface="verdana" panose="020B0604030504040204" pitchFamily="34" charset="0"/>
                        </a:rPr>
                        <a:t>public final void wait(long timeout)throws InterruptedException</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1400">
                          <a:solidFill>
                            <a:srgbClr val="000000"/>
                          </a:solidFill>
                          <a:effectLst/>
                          <a:latin typeface="verdana" panose="020B0604030504040204" pitchFamily="34" charset="0"/>
                        </a:rPr>
                        <a:t>causes the current thread to wait for the specified milliseconds, until another thread notifies (invokes notify() or notifyAll() method).</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711289720"/>
                  </a:ext>
                </a:extLst>
              </a:tr>
              <a:tr h="668602">
                <a:tc>
                  <a:txBody>
                    <a:bodyPr/>
                    <a:lstStyle/>
                    <a:p>
                      <a:pPr algn="l" fontAlgn="t"/>
                      <a:r>
                        <a:rPr lang="en-US" sz="1400">
                          <a:solidFill>
                            <a:srgbClr val="000000"/>
                          </a:solidFill>
                          <a:effectLst/>
                          <a:latin typeface="verdana" panose="020B0604030504040204" pitchFamily="34" charset="0"/>
                        </a:rPr>
                        <a:t>public final void wait(long timeout,int nanos)throws InterruptedException</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a:solidFill>
                            <a:srgbClr val="000000"/>
                          </a:solidFill>
                          <a:effectLst/>
                          <a:latin typeface="verdana" panose="020B0604030504040204" pitchFamily="34" charset="0"/>
                        </a:rPr>
                        <a:t>causes the current thread to wait for the specified milliseconds and nanoseconds, until another thread notifies (invokes notify() or notifyAll() method).</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663414034"/>
                  </a:ext>
                </a:extLst>
              </a:tr>
              <a:tr h="548254">
                <a:tc>
                  <a:txBody>
                    <a:bodyPr/>
                    <a:lstStyle/>
                    <a:p>
                      <a:pPr algn="l" fontAlgn="t"/>
                      <a:r>
                        <a:rPr lang="en-US" sz="1400">
                          <a:solidFill>
                            <a:srgbClr val="000000"/>
                          </a:solidFill>
                          <a:effectLst/>
                          <a:latin typeface="verdana" panose="020B0604030504040204" pitchFamily="34" charset="0"/>
                        </a:rPr>
                        <a:t>public final void wait()throws InterruptedException</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1400">
                          <a:solidFill>
                            <a:srgbClr val="000000"/>
                          </a:solidFill>
                          <a:effectLst/>
                          <a:latin typeface="verdana" panose="020B0604030504040204" pitchFamily="34" charset="0"/>
                        </a:rPr>
                        <a:t>causes the current thread to wait, until another thread notifies (invokes notify() or notifyAll() method).</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108734810"/>
                  </a:ext>
                </a:extLst>
              </a:tr>
              <a:tr h="427906">
                <a:tc>
                  <a:txBody>
                    <a:bodyPr/>
                    <a:lstStyle/>
                    <a:p>
                      <a:pPr algn="l" fontAlgn="t"/>
                      <a:r>
                        <a:rPr lang="en-US" sz="1400" dirty="0">
                          <a:solidFill>
                            <a:srgbClr val="000000"/>
                          </a:solidFill>
                          <a:effectLst/>
                          <a:latin typeface="verdana" panose="020B0604030504040204" pitchFamily="34" charset="0"/>
                        </a:rPr>
                        <a:t>protected void finalize()throws Throwable</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1400" dirty="0">
                          <a:solidFill>
                            <a:srgbClr val="000000"/>
                          </a:solidFill>
                          <a:effectLst/>
                          <a:latin typeface="verdana" panose="020B0604030504040204" pitchFamily="34" charset="0"/>
                        </a:rPr>
                        <a:t>is invoked by the garbage collector before object is being garbage collected.</a:t>
                      </a:r>
                    </a:p>
                  </a:txBody>
                  <a:tcPr marL="33430" marR="33430" marT="33430" marB="3343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766426814"/>
                  </a:ext>
                </a:extLst>
              </a:tr>
            </a:tbl>
          </a:graphicData>
        </a:graphic>
      </p:graphicFrame>
    </p:spTree>
    <p:extLst>
      <p:ext uri="{BB962C8B-B14F-4D97-AF65-F5344CB8AC3E}">
        <p14:creationId xmlns:p14="http://schemas.microsoft.com/office/powerpoint/2010/main" val="2391174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Interface</a:t>
            </a:r>
            <a:endParaRPr lang="en-IN" dirty="0"/>
          </a:p>
        </p:txBody>
      </p:sp>
      <p:sp>
        <p:nvSpPr>
          <p:cNvPr id="12" name="Content Placeholder 11"/>
          <p:cNvSpPr>
            <a:spLocks noGrp="1"/>
          </p:cNvSpPr>
          <p:nvPr>
            <p:ph idx="1"/>
          </p:nvPr>
        </p:nvSpPr>
        <p:spPr/>
        <p:txBody>
          <a:bodyPr/>
          <a:lstStyle/>
          <a:p>
            <a:pPr algn="just"/>
            <a:r>
              <a:rPr lang="en-US" dirty="0"/>
              <a:t>The interface in java is a mechanism to achieve abstraction.</a:t>
            </a:r>
          </a:p>
          <a:p>
            <a:pPr algn="just"/>
            <a:r>
              <a:rPr lang="en-US" dirty="0"/>
              <a:t>Interfaces can have methods and variables but the methods declared in interface contain only method signature, not body or pure abstract methods.</a:t>
            </a:r>
          </a:p>
          <a:p>
            <a:pPr algn="just"/>
            <a:r>
              <a:rPr lang="en-US" dirty="0"/>
              <a:t>Interface cannot be instantiated like abstract class.</a:t>
            </a:r>
          </a:p>
          <a:p>
            <a:pPr algn="just"/>
            <a:r>
              <a:rPr lang="en-US" dirty="0"/>
              <a:t>Interface is declared by using interface keyword.</a:t>
            </a:r>
          </a:p>
          <a:p>
            <a:pPr algn="just"/>
            <a:r>
              <a:rPr lang="en-US" dirty="0"/>
              <a:t>All the methods in interface are declared with empty body and are public and all fields are public, static and final by default.</a:t>
            </a:r>
          </a:p>
          <a:p>
            <a:pPr algn="just"/>
            <a:r>
              <a:rPr lang="en-US" dirty="0"/>
              <a:t>A class that implement interface must implement all the methods declared in the interface.</a:t>
            </a:r>
            <a:endParaRPr lang="en-IN" dirty="0"/>
          </a:p>
        </p:txBody>
      </p:sp>
    </p:spTree>
    <p:extLst>
      <p:ext uri="{BB962C8B-B14F-4D97-AF65-F5344CB8AC3E}">
        <p14:creationId xmlns:p14="http://schemas.microsoft.com/office/powerpoint/2010/main" val="28676642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Interface</a:t>
            </a:r>
            <a:endParaRPr lang="en-IN" dirty="0"/>
          </a:p>
        </p:txBody>
      </p:sp>
      <p:sp>
        <p:nvSpPr>
          <p:cNvPr id="12" name="Content Placeholder 11"/>
          <p:cNvSpPr>
            <a:spLocks noGrp="1"/>
          </p:cNvSpPr>
          <p:nvPr>
            <p:ph idx="1"/>
          </p:nvPr>
        </p:nvSpPr>
        <p:spPr>
          <a:xfrm>
            <a:off x="691039" y="1009766"/>
            <a:ext cx="11345747" cy="4927622"/>
          </a:xfrm>
        </p:spPr>
        <p:txBody>
          <a:bodyPr/>
          <a:lstStyle/>
          <a:p>
            <a:pPr marL="457200" lvl="1" indent="0">
              <a:buNone/>
            </a:pPr>
            <a:r>
              <a:rPr lang="en-US" dirty="0"/>
              <a:t>interface &lt;</a:t>
            </a:r>
            <a:r>
              <a:rPr lang="en-US" dirty="0" err="1"/>
              <a:t>interface_name</a:t>
            </a:r>
            <a:r>
              <a:rPr lang="en-US" dirty="0"/>
              <a:t>&gt;{  </a:t>
            </a:r>
          </a:p>
          <a:p>
            <a:pPr marL="457200" lvl="1" indent="0">
              <a:buNone/>
            </a:pPr>
            <a:r>
              <a:rPr lang="en-US" dirty="0"/>
              <a:t>     // declare constant fields  default </a:t>
            </a:r>
            <a:r>
              <a:rPr lang="en-IN" b="1" dirty="0"/>
              <a:t>public, static and final </a:t>
            </a:r>
            <a:endParaRPr lang="en-US" dirty="0"/>
          </a:p>
          <a:p>
            <a:pPr marL="457200" lvl="1" indent="0">
              <a:buNone/>
            </a:pPr>
            <a:r>
              <a:rPr lang="en-US" dirty="0"/>
              <a:t>    // declare methods that abstract by default.  </a:t>
            </a:r>
          </a:p>
          <a:p>
            <a:pPr marL="457200" lvl="1" indent="0">
              <a:buNone/>
            </a:pPr>
            <a:r>
              <a:rPr lang="en-US" dirty="0"/>
              <a:t>} </a:t>
            </a:r>
          </a:p>
          <a:p>
            <a:r>
              <a:rPr lang="en-US" dirty="0"/>
              <a:t>An interface extends another interface but a class</a:t>
            </a:r>
            <a:r>
              <a:rPr lang="en-US" b="1" dirty="0"/>
              <a:t> implements </a:t>
            </a:r>
            <a:r>
              <a:rPr lang="en-US" dirty="0"/>
              <a:t>an interface.</a:t>
            </a:r>
            <a:endParaRPr lang="en-IN" dirty="0"/>
          </a:p>
        </p:txBody>
      </p:sp>
      <p:pic>
        <p:nvPicPr>
          <p:cNvPr id="11266" name="Picture 2" descr="relationship between class and interface">
            <a:extLst>
              <a:ext uri="{FF2B5EF4-FFF2-40B4-BE49-F238E27FC236}">
                <a16:creationId xmlns:a16="http://schemas.microsoft.com/office/drawing/2014/main" id="{C8D9BBEF-ECEE-47DC-A5AC-79669344D1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3189425"/>
            <a:ext cx="5619750" cy="2885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83411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80E5-3784-4597-9F96-538226032E31}"/>
              </a:ext>
            </a:extLst>
          </p:cNvPr>
          <p:cNvSpPr>
            <a:spLocks noGrp="1"/>
          </p:cNvSpPr>
          <p:nvPr>
            <p:ph type="title"/>
          </p:nvPr>
        </p:nvSpPr>
        <p:spPr/>
        <p:txBody>
          <a:bodyPr>
            <a:normAutofit/>
          </a:bodyPr>
          <a:lstStyle/>
          <a:p>
            <a:r>
              <a:rPr lang="en-IN" dirty="0"/>
              <a:t>Interface Example 							Cont.</a:t>
            </a:r>
          </a:p>
        </p:txBody>
      </p:sp>
      <p:pic>
        <p:nvPicPr>
          <p:cNvPr id="7" name="Content Placeholder 6">
            <a:extLst>
              <a:ext uri="{FF2B5EF4-FFF2-40B4-BE49-F238E27FC236}">
                <a16:creationId xmlns:a16="http://schemas.microsoft.com/office/drawing/2014/main" id="{FEE104C5-C2F8-4415-B0D5-F66D7EA3167F}"/>
              </a:ext>
            </a:extLst>
          </p:cNvPr>
          <p:cNvPicPr>
            <a:picLocks noGrp="1" noChangeAspect="1"/>
          </p:cNvPicPr>
          <p:nvPr>
            <p:ph idx="1"/>
          </p:nvPr>
        </p:nvPicPr>
        <p:blipFill>
          <a:blip r:embed="rId2"/>
          <a:stretch>
            <a:fillRect/>
          </a:stretch>
        </p:blipFill>
        <p:spPr>
          <a:xfrm>
            <a:off x="228600" y="5181600"/>
            <a:ext cx="7696200" cy="952500"/>
          </a:xfrm>
          <a:prstGeom prst="rect">
            <a:avLst/>
          </a:prstGeom>
        </p:spPr>
      </p:pic>
      <p:pic>
        <p:nvPicPr>
          <p:cNvPr id="6" name="Picture 5">
            <a:extLst>
              <a:ext uri="{FF2B5EF4-FFF2-40B4-BE49-F238E27FC236}">
                <a16:creationId xmlns:a16="http://schemas.microsoft.com/office/drawing/2014/main" id="{8E010660-DA65-4257-90A4-2638B11D0D6B}"/>
              </a:ext>
            </a:extLst>
          </p:cNvPr>
          <p:cNvPicPr>
            <a:picLocks noChangeAspect="1"/>
          </p:cNvPicPr>
          <p:nvPr/>
        </p:nvPicPr>
        <p:blipFill>
          <a:blip r:embed="rId3"/>
          <a:stretch>
            <a:fillRect/>
          </a:stretch>
        </p:blipFill>
        <p:spPr>
          <a:xfrm>
            <a:off x="379199" y="1143000"/>
            <a:ext cx="6372225" cy="3267075"/>
          </a:xfrm>
          <a:prstGeom prst="rect">
            <a:avLst/>
          </a:prstGeom>
        </p:spPr>
      </p:pic>
      <p:sp>
        <p:nvSpPr>
          <p:cNvPr id="8" name="TextBox 7">
            <a:extLst>
              <a:ext uri="{FF2B5EF4-FFF2-40B4-BE49-F238E27FC236}">
                <a16:creationId xmlns:a16="http://schemas.microsoft.com/office/drawing/2014/main" id="{5E30552D-E413-4AD7-8CB0-E7EC44880B94}"/>
              </a:ext>
            </a:extLst>
          </p:cNvPr>
          <p:cNvSpPr txBox="1"/>
          <p:nvPr/>
        </p:nvSpPr>
        <p:spPr>
          <a:xfrm>
            <a:off x="228600" y="4644887"/>
            <a:ext cx="2287801" cy="400110"/>
          </a:xfrm>
          <a:prstGeom prst="rect">
            <a:avLst/>
          </a:prstGeom>
          <a:noFill/>
        </p:spPr>
        <p:txBody>
          <a:bodyPr wrap="square" rtlCol="0">
            <a:spAutoFit/>
          </a:bodyPr>
          <a:lstStyle/>
          <a:p>
            <a:r>
              <a:rPr lang="en-IN" sz="2000" u="sng" dirty="0"/>
              <a:t>Output:</a:t>
            </a:r>
          </a:p>
        </p:txBody>
      </p:sp>
    </p:spTree>
    <p:extLst>
      <p:ext uri="{BB962C8B-B14F-4D97-AF65-F5344CB8AC3E}">
        <p14:creationId xmlns:p14="http://schemas.microsoft.com/office/powerpoint/2010/main" val="27893538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Multiple inheritance</a:t>
            </a:r>
            <a:endParaRPr lang="en-IN" dirty="0"/>
          </a:p>
        </p:txBody>
      </p:sp>
      <p:sp>
        <p:nvSpPr>
          <p:cNvPr id="12" name="Content Placeholder 11"/>
          <p:cNvSpPr>
            <a:spLocks noGrp="1"/>
          </p:cNvSpPr>
          <p:nvPr>
            <p:ph idx="1"/>
          </p:nvPr>
        </p:nvSpPr>
        <p:spPr/>
        <p:txBody>
          <a:bodyPr>
            <a:normAutofit fontScale="70000" lnSpcReduction="20000"/>
          </a:bodyPr>
          <a:lstStyle/>
          <a:p>
            <a:pPr marL="0" indent="0">
              <a:buNone/>
            </a:pPr>
            <a:r>
              <a:rPr lang="en-IN" b="1" dirty="0"/>
              <a:t>interface</a:t>
            </a:r>
            <a:r>
              <a:rPr lang="en-IN" dirty="0"/>
              <a:t> Printable{  </a:t>
            </a:r>
          </a:p>
          <a:p>
            <a:pPr marL="0" indent="0">
              <a:buNone/>
            </a:pPr>
            <a:r>
              <a:rPr lang="en-IN" b="1" dirty="0"/>
              <a:t>void</a:t>
            </a:r>
            <a:r>
              <a:rPr lang="en-IN" dirty="0"/>
              <a:t> print();  </a:t>
            </a:r>
          </a:p>
          <a:p>
            <a:pPr marL="0" indent="0">
              <a:buNone/>
            </a:pPr>
            <a:r>
              <a:rPr lang="en-IN" dirty="0"/>
              <a:t>}  </a:t>
            </a:r>
          </a:p>
          <a:p>
            <a:pPr marL="0" indent="0">
              <a:buNone/>
            </a:pPr>
            <a:r>
              <a:rPr lang="en-IN" b="1" dirty="0"/>
              <a:t>interface</a:t>
            </a:r>
            <a:r>
              <a:rPr lang="en-IN" dirty="0"/>
              <a:t> Showable{  </a:t>
            </a:r>
          </a:p>
          <a:p>
            <a:pPr marL="0" indent="0">
              <a:buNone/>
            </a:pPr>
            <a:r>
              <a:rPr lang="en-IN" b="1" dirty="0"/>
              <a:t>void</a:t>
            </a:r>
            <a:r>
              <a:rPr lang="en-IN" dirty="0"/>
              <a:t> print();  </a:t>
            </a:r>
          </a:p>
          <a:p>
            <a:pPr marL="0" indent="0">
              <a:buNone/>
            </a:pPr>
            <a:r>
              <a:rPr lang="en-IN" dirty="0"/>
              <a:t>}  </a:t>
            </a:r>
          </a:p>
          <a:p>
            <a:pPr marL="0" indent="0">
              <a:buNone/>
            </a:pPr>
            <a:r>
              <a:rPr lang="en-IN" dirty="0"/>
              <a:t>  </a:t>
            </a:r>
          </a:p>
          <a:p>
            <a:pPr marL="0" indent="0">
              <a:buNone/>
            </a:pPr>
            <a:r>
              <a:rPr lang="en-IN" b="1" dirty="0"/>
              <a:t>class</a:t>
            </a:r>
            <a:r>
              <a:rPr lang="en-IN" dirty="0"/>
              <a:t> </a:t>
            </a:r>
            <a:r>
              <a:rPr lang="en-IN" dirty="0" err="1"/>
              <a:t>TestInterface</a:t>
            </a:r>
            <a:r>
              <a:rPr lang="en-IN" dirty="0"/>
              <a:t>  </a:t>
            </a:r>
            <a:r>
              <a:rPr lang="en-IN" b="1" dirty="0"/>
              <a:t>implements</a:t>
            </a:r>
            <a:r>
              <a:rPr lang="en-IN" dirty="0"/>
              <a:t> Printable, Showable{  </a:t>
            </a:r>
          </a:p>
          <a:p>
            <a:pPr marL="0" indent="0">
              <a:buNone/>
            </a:pPr>
            <a:r>
              <a:rPr lang="en-IN" b="1" dirty="0"/>
              <a:t>public</a:t>
            </a:r>
            <a:r>
              <a:rPr lang="en-IN" dirty="0"/>
              <a:t> </a:t>
            </a:r>
            <a:r>
              <a:rPr lang="en-IN" b="1" dirty="0"/>
              <a:t>void</a:t>
            </a:r>
            <a:r>
              <a:rPr lang="en-IN" dirty="0"/>
              <a:t> print( ){  </a:t>
            </a:r>
            <a:r>
              <a:rPr lang="en-IN" dirty="0" err="1"/>
              <a:t>System.out.println</a:t>
            </a:r>
            <a:r>
              <a:rPr lang="en-IN" dirty="0"/>
              <a:t>(“print method") ;  }  </a:t>
            </a:r>
          </a:p>
          <a:p>
            <a:pPr marL="0" indent="0">
              <a:buNone/>
            </a:pPr>
            <a:r>
              <a:rPr lang="en-IN" b="1" dirty="0"/>
              <a:t>public</a:t>
            </a:r>
            <a:r>
              <a:rPr lang="en-IN" dirty="0"/>
              <a:t> </a:t>
            </a:r>
            <a:r>
              <a:rPr lang="en-IN" b="1" dirty="0"/>
              <a:t>static</a:t>
            </a:r>
            <a:r>
              <a:rPr lang="en-IN" dirty="0"/>
              <a:t> </a:t>
            </a:r>
            <a:r>
              <a:rPr lang="en-IN" b="1" dirty="0"/>
              <a:t>void</a:t>
            </a:r>
            <a:r>
              <a:rPr lang="en-IN" dirty="0"/>
              <a:t> main(String </a:t>
            </a:r>
            <a:r>
              <a:rPr lang="en-IN" dirty="0" err="1"/>
              <a:t>args</a:t>
            </a:r>
            <a:r>
              <a:rPr lang="en-IN" dirty="0"/>
              <a:t>[]){  </a:t>
            </a:r>
          </a:p>
          <a:p>
            <a:pPr marL="0" indent="0">
              <a:buNone/>
            </a:pPr>
            <a:r>
              <a:rPr lang="en-IN" dirty="0" err="1"/>
              <a:t>TestInterface</a:t>
            </a:r>
            <a:r>
              <a:rPr lang="en-IN" dirty="0"/>
              <a:t> </a:t>
            </a:r>
            <a:r>
              <a:rPr lang="en-IN" dirty="0" err="1"/>
              <a:t>testInterface</a:t>
            </a:r>
            <a:r>
              <a:rPr lang="en-IN" dirty="0"/>
              <a:t> = </a:t>
            </a:r>
            <a:r>
              <a:rPr lang="en-IN" b="1" dirty="0"/>
              <a:t>new</a:t>
            </a:r>
            <a:r>
              <a:rPr lang="en-IN" dirty="0"/>
              <a:t> </a:t>
            </a:r>
            <a:r>
              <a:rPr lang="en-IN" dirty="0" err="1"/>
              <a:t>TestInterface</a:t>
            </a:r>
            <a:r>
              <a:rPr lang="en-IN" dirty="0"/>
              <a:t>();  </a:t>
            </a:r>
          </a:p>
          <a:p>
            <a:pPr marL="0" indent="0">
              <a:buNone/>
            </a:pPr>
            <a:r>
              <a:rPr lang="en-IN" dirty="0" err="1"/>
              <a:t>testInterface.print</a:t>
            </a:r>
            <a:r>
              <a:rPr lang="en-IN" dirty="0"/>
              <a:t>();  	// print method </a:t>
            </a:r>
          </a:p>
          <a:p>
            <a:pPr marL="0" indent="0">
              <a:buNone/>
            </a:pPr>
            <a:r>
              <a:rPr lang="en-IN" dirty="0"/>
              <a:t> }  </a:t>
            </a:r>
          </a:p>
          <a:p>
            <a:pPr marL="0" indent="0">
              <a:buNone/>
            </a:pPr>
            <a:r>
              <a:rPr lang="en-IN" dirty="0"/>
              <a:t>}  </a:t>
            </a:r>
          </a:p>
          <a:p>
            <a:endParaRPr lang="en-IN" dirty="0"/>
          </a:p>
        </p:txBody>
      </p:sp>
    </p:spTree>
    <p:extLst>
      <p:ext uri="{BB962C8B-B14F-4D97-AF65-F5344CB8AC3E}">
        <p14:creationId xmlns:p14="http://schemas.microsoft.com/office/powerpoint/2010/main" val="39855615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Marker interfaces</a:t>
            </a:r>
            <a:endParaRPr lang="en-IN" dirty="0"/>
          </a:p>
        </p:txBody>
      </p:sp>
      <p:sp>
        <p:nvSpPr>
          <p:cNvPr id="12" name="Content Placeholder 11"/>
          <p:cNvSpPr>
            <a:spLocks noGrp="1"/>
          </p:cNvSpPr>
          <p:nvPr>
            <p:ph idx="1"/>
          </p:nvPr>
        </p:nvSpPr>
        <p:spPr/>
        <p:txBody>
          <a:bodyPr/>
          <a:lstStyle/>
          <a:p>
            <a:r>
              <a:rPr lang="en-US" dirty="0"/>
              <a:t>Interfaces that do not have any methods or constants are called Marker interfaces.</a:t>
            </a:r>
          </a:p>
          <a:p>
            <a:r>
              <a:rPr lang="en-US" dirty="0"/>
              <a:t>Marker interfaces are used to tag a class so that the class is of the interface type.</a:t>
            </a:r>
          </a:p>
          <a:p>
            <a:r>
              <a:rPr lang="en-US" dirty="0"/>
              <a:t>Some examples of marker interface in JSE are:</a:t>
            </a:r>
          </a:p>
          <a:p>
            <a:pPr lvl="1"/>
            <a:r>
              <a:rPr lang="en-US" dirty="0"/>
              <a:t>Cloneable</a:t>
            </a:r>
          </a:p>
          <a:p>
            <a:pPr lvl="1"/>
            <a:r>
              <a:rPr lang="en-US" dirty="0"/>
              <a:t>Serializable</a:t>
            </a:r>
          </a:p>
          <a:p>
            <a:pPr lvl="1"/>
            <a:r>
              <a:rPr lang="en-US" dirty="0"/>
              <a:t>Remote</a:t>
            </a:r>
            <a:endParaRPr lang="en-IN" dirty="0"/>
          </a:p>
        </p:txBody>
      </p:sp>
    </p:spTree>
    <p:extLst>
      <p:ext uri="{BB962C8B-B14F-4D97-AF65-F5344CB8AC3E}">
        <p14:creationId xmlns:p14="http://schemas.microsoft.com/office/powerpoint/2010/main" val="19052084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Java 8 Default Method in Interface</a:t>
            </a:r>
            <a:endParaRPr lang="en-IN" dirty="0"/>
          </a:p>
        </p:txBody>
      </p:sp>
      <p:sp>
        <p:nvSpPr>
          <p:cNvPr id="12" name="Content Placeholder 11"/>
          <p:cNvSpPr>
            <a:spLocks noGrp="1"/>
          </p:cNvSpPr>
          <p:nvPr>
            <p:ph idx="1"/>
          </p:nvPr>
        </p:nvSpPr>
        <p:spPr/>
        <p:txBody>
          <a:bodyPr>
            <a:normAutofit fontScale="92500" lnSpcReduction="20000"/>
          </a:bodyPr>
          <a:lstStyle/>
          <a:p>
            <a:r>
              <a:rPr lang="en-US" dirty="0"/>
              <a:t>Java 8, we can have method body in interface. But we need to make it default method.</a:t>
            </a:r>
          </a:p>
          <a:p>
            <a:pPr marL="457200" lvl="1" indent="0">
              <a:buNone/>
            </a:pPr>
            <a:r>
              <a:rPr lang="en-IN" b="1" dirty="0"/>
              <a:t>interface</a:t>
            </a:r>
            <a:r>
              <a:rPr lang="en-IN" dirty="0"/>
              <a:t> Drawable{  </a:t>
            </a:r>
          </a:p>
          <a:p>
            <a:pPr marL="457200" lvl="1" indent="0">
              <a:buNone/>
            </a:pPr>
            <a:r>
              <a:rPr lang="en-IN" dirty="0"/>
              <a:t>void draw();  </a:t>
            </a:r>
          </a:p>
          <a:p>
            <a:pPr marL="457200" lvl="1" indent="0">
              <a:buNone/>
            </a:pPr>
            <a:r>
              <a:rPr lang="en-IN" b="1" dirty="0"/>
              <a:t>default</a:t>
            </a:r>
            <a:r>
              <a:rPr lang="en-IN" dirty="0"/>
              <a:t> </a:t>
            </a:r>
            <a:r>
              <a:rPr lang="en-IN" b="1" dirty="0"/>
              <a:t>void</a:t>
            </a:r>
            <a:r>
              <a:rPr lang="en-IN" dirty="0"/>
              <a:t> </a:t>
            </a:r>
            <a:r>
              <a:rPr lang="en-IN" dirty="0" err="1"/>
              <a:t>msg</a:t>
            </a:r>
            <a:r>
              <a:rPr lang="en-IN" dirty="0"/>
              <a:t>( )  {    </a:t>
            </a:r>
            <a:r>
              <a:rPr lang="en-IN" dirty="0" err="1"/>
              <a:t>System.out.println</a:t>
            </a:r>
            <a:r>
              <a:rPr lang="en-IN" dirty="0"/>
              <a:t> ("default method");     }  </a:t>
            </a:r>
          </a:p>
          <a:p>
            <a:pPr marL="457200" lvl="1" indent="0">
              <a:buNone/>
            </a:pPr>
            <a:r>
              <a:rPr lang="en-IN" dirty="0"/>
              <a:t>}  </a:t>
            </a:r>
          </a:p>
          <a:p>
            <a:pPr marL="457200" lvl="1" indent="0">
              <a:buNone/>
            </a:pPr>
            <a:r>
              <a:rPr lang="en-IN" dirty="0"/>
              <a:t>class Rectangle </a:t>
            </a:r>
            <a:r>
              <a:rPr lang="en-IN" b="1" dirty="0"/>
              <a:t>implements</a:t>
            </a:r>
            <a:r>
              <a:rPr lang="en-IN" dirty="0"/>
              <a:t> Drawable{  </a:t>
            </a:r>
          </a:p>
          <a:p>
            <a:pPr marL="457200" lvl="1" indent="0">
              <a:buNone/>
            </a:pPr>
            <a:r>
              <a:rPr lang="en-IN" dirty="0"/>
              <a:t>public void draw( )  {    </a:t>
            </a:r>
            <a:r>
              <a:rPr lang="en-IN" dirty="0" err="1"/>
              <a:t>System.out.println</a:t>
            </a:r>
            <a:r>
              <a:rPr lang="en-IN" dirty="0"/>
              <a:t> ("drawing rectangle");  }  </a:t>
            </a:r>
          </a:p>
          <a:p>
            <a:pPr marL="457200" lvl="1" indent="0">
              <a:buNone/>
            </a:pPr>
            <a:r>
              <a:rPr lang="en-IN" dirty="0"/>
              <a:t>}  </a:t>
            </a:r>
          </a:p>
          <a:p>
            <a:pPr marL="457200" lvl="1" indent="0">
              <a:buNone/>
            </a:pPr>
            <a:r>
              <a:rPr lang="en-IN" b="1" dirty="0"/>
              <a:t>class</a:t>
            </a:r>
            <a:r>
              <a:rPr lang="en-IN" dirty="0"/>
              <a:t> </a:t>
            </a:r>
            <a:r>
              <a:rPr lang="en-IN" dirty="0" err="1"/>
              <a:t>TestInterfaceDefault</a:t>
            </a:r>
            <a:r>
              <a:rPr lang="en-IN" dirty="0"/>
              <a:t>{  </a:t>
            </a:r>
          </a:p>
          <a:p>
            <a:pPr marL="457200" lvl="1" indent="0">
              <a:buNone/>
            </a:pPr>
            <a:r>
              <a:rPr lang="en-IN" dirty="0"/>
              <a:t>public static void main(String </a:t>
            </a:r>
            <a:r>
              <a:rPr lang="en-IN" dirty="0" err="1"/>
              <a:t>args</a:t>
            </a:r>
            <a:r>
              <a:rPr lang="en-IN" dirty="0"/>
              <a:t>[]){  </a:t>
            </a:r>
          </a:p>
          <a:p>
            <a:pPr marL="457200" lvl="1" indent="0">
              <a:buNone/>
            </a:pPr>
            <a:r>
              <a:rPr lang="en-IN" dirty="0"/>
              <a:t>Drawable drawable=</a:t>
            </a:r>
            <a:r>
              <a:rPr lang="en-IN" b="1" dirty="0"/>
              <a:t>new</a:t>
            </a:r>
            <a:r>
              <a:rPr lang="en-IN" dirty="0"/>
              <a:t> Rectangle();  </a:t>
            </a:r>
          </a:p>
          <a:p>
            <a:pPr marL="457200" lvl="1" indent="0">
              <a:buNone/>
            </a:pPr>
            <a:r>
              <a:rPr lang="en-IN" dirty="0" err="1"/>
              <a:t>drawable.draw</a:t>
            </a:r>
            <a:r>
              <a:rPr lang="en-IN" dirty="0"/>
              <a:t>( );  		// drawing rectangle</a:t>
            </a:r>
          </a:p>
          <a:p>
            <a:pPr marL="457200" lvl="1" indent="0">
              <a:buNone/>
            </a:pPr>
            <a:r>
              <a:rPr lang="en-IN" dirty="0"/>
              <a:t>drawable.</a:t>
            </a:r>
            <a:r>
              <a:rPr lang="en-IN" b="1" dirty="0"/>
              <a:t>msg</a:t>
            </a:r>
            <a:r>
              <a:rPr lang="en-IN" dirty="0"/>
              <a:t>( );  		// default method</a:t>
            </a:r>
          </a:p>
          <a:p>
            <a:pPr marL="457200" lvl="1" indent="0">
              <a:buNone/>
            </a:pPr>
            <a:r>
              <a:rPr lang="en-IN" dirty="0"/>
              <a:t>}}  </a:t>
            </a:r>
          </a:p>
          <a:p>
            <a:endParaRPr lang="en-IN" dirty="0"/>
          </a:p>
        </p:txBody>
      </p:sp>
    </p:spTree>
    <p:extLst>
      <p:ext uri="{BB962C8B-B14F-4D97-AF65-F5344CB8AC3E}">
        <p14:creationId xmlns:p14="http://schemas.microsoft.com/office/powerpoint/2010/main" val="1750006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between abstract class and interface</a:t>
            </a:r>
            <a:endParaRPr lang="en-IN" dirty="0"/>
          </a:p>
        </p:txBody>
      </p:sp>
      <p:graphicFrame>
        <p:nvGraphicFramePr>
          <p:cNvPr id="3" name="Content Placeholder 2">
            <a:extLst>
              <a:ext uri="{FF2B5EF4-FFF2-40B4-BE49-F238E27FC236}">
                <a16:creationId xmlns:a16="http://schemas.microsoft.com/office/drawing/2014/main" id="{3557C3FC-2A9B-422A-B7B8-9706AD985E3D}"/>
              </a:ext>
            </a:extLst>
          </p:cNvPr>
          <p:cNvGraphicFramePr>
            <a:graphicFrameLocks noGrp="1"/>
          </p:cNvGraphicFramePr>
          <p:nvPr>
            <p:ph idx="1"/>
            <p:extLst>
              <p:ext uri="{D42A27DB-BD31-4B8C-83A1-F6EECF244321}">
                <p14:modId xmlns:p14="http://schemas.microsoft.com/office/powerpoint/2010/main" val="1681934169"/>
              </p:ext>
            </p:extLst>
          </p:nvPr>
        </p:nvGraphicFramePr>
        <p:xfrm>
          <a:off x="0" y="0"/>
          <a:ext cx="12192000" cy="6857998"/>
        </p:xfrm>
        <a:graphic>
          <a:graphicData uri="http://schemas.openxmlformats.org/drawingml/2006/table">
            <a:tbl>
              <a:tblPr/>
              <a:tblGrid>
                <a:gridCol w="6096000">
                  <a:extLst>
                    <a:ext uri="{9D8B030D-6E8A-4147-A177-3AD203B41FA5}">
                      <a16:colId xmlns:a16="http://schemas.microsoft.com/office/drawing/2014/main" val="1866161517"/>
                    </a:ext>
                  </a:extLst>
                </a:gridCol>
                <a:gridCol w="6096000">
                  <a:extLst>
                    <a:ext uri="{9D8B030D-6E8A-4147-A177-3AD203B41FA5}">
                      <a16:colId xmlns:a16="http://schemas.microsoft.com/office/drawing/2014/main" val="13960881"/>
                    </a:ext>
                  </a:extLst>
                </a:gridCol>
              </a:tblGrid>
              <a:tr h="472865">
                <a:tc>
                  <a:txBody>
                    <a:bodyPr/>
                    <a:lstStyle/>
                    <a:p>
                      <a:pPr algn="l" fontAlgn="t"/>
                      <a:r>
                        <a:rPr lang="en-IN" sz="1600" b="1" dirty="0">
                          <a:solidFill>
                            <a:srgbClr val="000000"/>
                          </a:solidFill>
                          <a:effectLst/>
                          <a:latin typeface="times new roman" panose="02020603050405020304" pitchFamily="18" charset="0"/>
                        </a:rPr>
                        <a:t>Abstract class</a:t>
                      </a:r>
                    </a:p>
                  </a:txBody>
                  <a:tcPr marL="60685" marR="60685" marT="60685" marB="60685">
                    <a:lnL w="9525" cap="flat" cmpd="sng" algn="ctr">
                      <a:solidFill>
                        <a:srgbClr val="E02E89"/>
                      </a:solidFill>
                      <a:prstDash val="solid"/>
                      <a:round/>
                      <a:headEnd type="none" w="med" len="med"/>
                      <a:tailEnd type="none" w="med" len="med"/>
                    </a:lnL>
                    <a:lnR w="9525" cap="flat" cmpd="sng" algn="ctr">
                      <a:solidFill>
                        <a:srgbClr val="E02E89"/>
                      </a:solidFill>
                      <a:prstDash val="solid"/>
                      <a:round/>
                      <a:headEnd type="none" w="med" len="med"/>
                      <a:tailEnd type="none" w="med" len="med"/>
                    </a:lnR>
                    <a:lnT w="9525" cap="flat" cmpd="sng" algn="ctr">
                      <a:solidFill>
                        <a:srgbClr val="E02E89"/>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1600" b="1" dirty="0">
                          <a:solidFill>
                            <a:srgbClr val="000000"/>
                          </a:solidFill>
                          <a:effectLst/>
                          <a:latin typeface="times new roman" panose="02020603050405020304" pitchFamily="18" charset="0"/>
                        </a:rPr>
                        <a:t>Interface</a:t>
                      </a:r>
                    </a:p>
                  </a:txBody>
                  <a:tcPr marL="60685" marR="60685" marT="60685" marB="60685">
                    <a:lnL w="9525" cap="flat" cmpd="sng" algn="ctr">
                      <a:solidFill>
                        <a:srgbClr val="E02E89"/>
                      </a:solidFill>
                      <a:prstDash val="solid"/>
                      <a:round/>
                      <a:headEnd type="none" w="med" len="med"/>
                      <a:tailEnd type="none" w="med" len="med"/>
                    </a:lnL>
                    <a:lnR w="9525" cap="flat" cmpd="sng" algn="ctr">
                      <a:solidFill>
                        <a:srgbClr val="E02E89"/>
                      </a:solidFill>
                      <a:prstDash val="solid"/>
                      <a:round/>
                      <a:headEnd type="none" w="med" len="med"/>
                      <a:tailEnd type="none" w="med" len="med"/>
                    </a:lnR>
                    <a:lnT w="9525" cap="flat" cmpd="sng" algn="ctr">
                      <a:solidFill>
                        <a:srgbClr val="E02E89"/>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988184404"/>
                  </a:ext>
                </a:extLst>
              </a:tr>
              <a:tr h="859067">
                <a:tc>
                  <a:txBody>
                    <a:bodyPr/>
                    <a:lstStyle/>
                    <a:p>
                      <a:pPr algn="l" fontAlgn="t"/>
                      <a:r>
                        <a:rPr lang="en-US" sz="1400" dirty="0">
                          <a:solidFill>
                            <a:srgbClr val="000000"/>
                          </a:solidFill>
                          <a:effectLst/>
                          <a:latin typeface="verdana" panose="020B0604030504040204" pitchFamily="34" charset="0"/>
                        </a:rPr>
                        <a:t>1) Abstract class can </a:t>
                      </a:r>
                      <a:r>
                        <a:rPr lang="en-US" sz="1400" b="1" dirty="0">
                          <a:solidFill>
                            <a:srgbClr val="2F4F4F"/>
                          </a:solidFill>
                          <a:effectLst/>
                          <a:latin typeface="verdana" panose="020B0604030504040204" pitchFamily="34" charset="0"/>
                        </a:rPr>
                        <a:t>have abstract and non-abstract </a:t>
                      </a:r>
                      <a:r>
                        <a:rPr lang="en-US" sz="1400" dirty="0">
                          <a:solidFill>
                            <a:srgbClr val="000000"/>
                          </a:solidFill>
                          <a:effectLst/>
                          <a:latin typeface="verdana" panose="020B0604030504040204" pitchFamily="34" charset="0"/>
                        </a:rPr>
                        <a:t>methods.</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400" dirty="0">
                          <a:solidFill>
                            <a:srgbClr val="000000"/>
                          </a:solidFill>
                          <a:effectLst/>
                          <a:latin typeface="verdana"/>
                        </a:rPr>
                        <a:t>Interface can have </a:t>
                      </a:r>
                      <a:r>
                        <a:rPr lang="en-US" sz="1400" b="1" dirty="0">
                          <a:solidFill>
                            <a:srgbClr val="2F4F4F"/>
                          </a:solidFill>
                          <a:effectLst/>
                          <a:latin typeface="verdana"/>
                        </a:rPr>
                        <a:t>only abstract</a:t>
                      </a:r>
                      <a:r>
                        <a:rPr lang="en-US" sz="1400" dirty="0">
                          <a:solidFill>
                            <a:srgbClr val="000000"/>
                          </a:solidFill>
                          <a:effectLst/>
                          <a:latin typeface="verdana"/>
                        </a:rPr>
                        <a:t> methods. Since Java 8, it can have </a:t>
                      </a:r>
                      <a:r>
                        <a:rPr lang="en-US" sz="1400" b="1" dirty="0">
                          <a:solidFill>
                            <a:srgbClr val="2F4F4F"/>
                          </a:solidFill>
                          <a:effectLst/>
                          <a:latin typeface="verdana"/>
                        </a:rPr>
                        <a:t>default and static methods</a:t>
                      </a:r>
                      <a:r>
                        <a:rPr lang="en-US" sz="1400" dirty="0">
                          <a:solidFill>
                            <a:srgbClr val="000000"/>
                          </a:solidFill>
                          <a:effectLst/>
                          <a:latin typeface="verdana"/>
                        </a:rPr>
                        <a:t> also.</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197954074"/>
                  </a:ext>
                </a:extLst>
              </a:tr>
              <a:tr h="481916">
                <a:tc>
                  <a:txBody>
                    <a:bodyPr/>
                    <a:lstStyle/>
                    <a:p>
                      <a:pPr algn="l" fontAlgn="t"/>
                      <a:r>
                        <a:rPr lang="en-US" sz="1400" dirty="0">
                          <a:solidFill>
                            <a:srgbClr val="000000"/>
                          </a:solidFill>
                          <a:effectLst/>
                          <a:latin typeface="verdana"/>
                        </a:rPr>
                        <a:t>2) Abstract class </a:t>
                      </a:r>
                      <a:r>
                        <a:rPr lang="en-US" sz="1400" b="1" dirty="0">
                          <a:solidFill>
                            <a:srgbClr val="2F4F4F"/>
                          </a:solidFill>
                          <a:effectLst/>
                          <a:latin typeface="verdana"/>
                        </a:rPr>
                        <a:t>doesn't support multiple inheritance</a:t>
                      </a:r>
                      <a:r>
                        <a:rPr lang="en-US"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IN" sz="1400" dirty="0">
                          <a:solidFill>
                            <a:srgbClr val="000000"/>
                          </a:solidFill>
                          <a:effectLst/>
                          <a:latin typeface="verdana"/>
                        </a:rPr>
                        <a:t>Interface </a:t>
                      </a:r>
                      <a:r>
                        <a:rPr lang="en-IN" sz="1400" b="1" dirty="0">
                          <a:solidFill>
                            <a:srgbClr val="2F4F4F"/>
                          </a:solidFill>
                          <a:effectLst/>
                          <a:latin typeface="verdana"/>
                        </a:rPr>
                        <a:t>supports multiple inheritance</a:t>
                      </a:r>
                      <a:r>
                        <a:rPr lang="en-IN"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987831780"/>
                  </a:ext>
                </a:extLst>
              </a:tr>
              <a:tr h="670491">
                <a:tc>
                  <a:txBody>
                    <a:bodyPr/>
                    <a:lstStyle/>
                    <a:p>
                      <a:pPr algn="l" fontAlgn="t"/>
                      <a:r>
                        <a:rPr lang="en-US" sz="1400" dirty="0">
                          <a:solidFill>
                            <a:srgbClr val="000000"/>
                          </a:solidFill>
                          <a:effectLst/>
                          <a:latin typeface="verdana"/>
                        </a:rPr>
                        <a:t>3) Abstract class </a:t>
                      </a:r>
                      <a:r>
                        <a:rPr lang="en-US" sz="1400" b="1" dirty="0">
                          <a:solidFill>
                            <a:srgbClr val="2F4F4F"/>
                          </a:solidFill>
                          <a:effectLst/>
                          <a:latin typeface="verdana"/>
                        </a:rPr>
                        <a:t>can have final, non-final, static and non-static variables</a:t>
                      </a:r>
                      <a:r>
                        <a:rPr lang="en-US"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400" dirty="0">
                          <a:solidFill>
                            <a:srgbClr val="000000"/>
                          </a:solidFill>
                          <a:effectLst/>
                          <a:latin typeface="verdana"/>
                        </a:rPr>
                        <a:t>Interface has </a:t>
                      </a:r>
                      <a:r>
                        <a:rPr lang="en-US" sz="1400" b="1" dirty="0">
                          <a:solidFill>
                            <a:srgbClr val="2F4F4F"/>
                          </a:solidFill>
                          <a:effectLst/>
                          <a:latin typeface="verdana"/>
                        </a:rPr>
                        <a:t>only static and final variables</a:t>
                      </a:r>
                      <a:r>
                        <a:rPr lang="en-US"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74356532"/>
                  </a:ext>
                </a:extLst>
              </a:tr>
              <a:tr h="670491">
                <a:tc>
                  <a:txBody>
                    <a:bodyPr/>
                    <a:lstStyle/>
                    <a:p>
                      <a:pPr algn="l" fontAlgn="t"/>
                      <a:r>
                        <a:rPr lang="en-US" sz="1400" dirty="0">
                          <a:solidFill>
                            <a:srgbClr val="000000"/>
                          </a:solidFill>
                          <a:effectLst/>
                          <a:latin typeface="verdana"/>
                        </a:rPr>
                        <a:t>4) Abstract class </a:t>
                      </a:r>
                      <a:r>
                        <a:rPr lang="en-US" sz="1400" b="1" dirty="0">
                          <a:solidFill>
                            <a:srgbClr val="2F4F4F"/>
                          </a:solidFill>
                          <a:effectLst/>
                          <a:latin typeface="verdana"/>
                        </a:rPr>
                        <a:t>can provide the implementation of interface</a:t>
                      </a:r>
                      <a:r>
                        <a:rPr lang="en-US"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400" dirty="0">
                          <a:solidFill>
                            <a:srgbClr val="000000"/>
                          </a:solidFill>
                          <a:effectLst/>
                          <a:latin typeface="verdana" panose="020B0604030504040204" pitchFamily="34" charset="0"/>
                        </a:rPr>
                        <a:t>Interface </a:t>
                      </a:r>
                      <a:r>
                        <a:rPr lang="en-US" sz="1400" b="1" dirty="0">
                          <a:solidFill>
                            <a:srgbClr val="2F4F4F"/>
                          </a:solidFill>
                          <a:effectLst/>
                          <a:latin typeface="verdana" panose="020B0604030504040204" pitchFamily="34" charset="0"/>
                        </a:rPr>
                        <a:t>can't provide the implementation of abstract class</a:t>
                      </a:r>
                      <a:r>
                        <a:rPr lang="en-US" sz="1400" dirty="0">
                          <a:solidFill>
                            <a:srgbClr val="000000"/>
                          </a:solidFill>
                          <a:effectLst/>
                          <a:latin typeface="verdana" panose="020B0604030504040204" pitchFamily="34" charset="0"/>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695572815"/>
                  </a:ext>
                </a:extLst>
              </a:tr>
              <a:tr h="481916">
                <a:tc>
                  <a:txBody>
                    <a:bodyPr/>
                    <a:lstStyle/>
                    <a:p>
                      <a:pPr algn="l" fontAlgn="t"/>
                      <a:r>
                        <a:rPr lang="en-US" sz="1400" dirty="0">
                          <a:solidFill>
                            <a:srgbClr val="000000"/>
                          </a:solidFill>
                          <a:effectLst/>
                          <a:latin typeface="verdana"/>
                        </a:rPr>
                        <a:t>5) The </a:t>
                      </a:r>
                      <a:r>
                        <a:rPr lang="en-US" sz="1400" b="1" dirty="0">
                          <a:solidFill>
                            <a:srgbClr val="2F4F4F"/>
                          </a:solidFill>
                          <a:effectLst/>
                          <a:latin typeface="verdana"/>
                        </a:rPr>
                        <a:t>abstract keyword</a:t>
                      </a:r>
                      <a:r>
                        <a:rPr lang="en-US" sz="1400" dirty="0">
                          <a:solidFill>
                            <a:srgbClr val="000000"/>
                          </a:solidFill>
                          <a:effectLst/>
                          <a:latin typeface="verdana"/>
                        </a:rPr>
                        <a:t> is used to declare abstract class.</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400" dirty="0">
                          <a:solidFill>
                            <a:srgbClr val="000000"/>
                          </a:solidFill>
                          <a:effectLst/>
                          <a:latin typeface="verdana"/>
                        </a:rPr>
                        <a:t>The </a:t>
                      </a:r>
                      <a:r>
                        <a:rPr lang="en-US" sz="1400" b="1" dirty="0">
                          <a:solidFill>
                            <a:srgbClr val="2F4F4F"/>
                          </a:solidFill>
                          <a:effectLst/>
                          <a:latin typeface="verdana"/>
                        </a:rPr>
                        <a:t>interface keyword</a:t>
                      </a:r>
                      <a:r>
                        <a:rPr lang="en-US" sz="1400" dirty="0">
                          <a:solidFill>
                            <a:srgbClr val="000000"/>
                          </a:solidFill>
                          <a:effectLst/>
                          <a:latin typeface="verdana"/>
                        </a:rPr>
                        <a:t> is used to declare interface.</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027709519"/>
                  </a:ext>
                </a:extLst>
              </a:tr>
              <a:tr h="670491">
                <a:tc>
                  <a:txBody>
                    <a:bodyPr/>
                    <a:lstStyle/>
                    <a:p>
                      <a:pPr algn="l" fontAlgn="t"/>
                      <a:r>
                        <a:rPr lang="en-US" sz="1400" dirty="0">
                          <a:solidFill>
                            <a:srgbClr val="000000"/>
                          </a:solidFill>
                          <a:effectLst/>
                          <a:latin typeface="verdana" panose="020B0604030504040204" pitchFamily="34" charset="0"/>
                        </a:rPr>
                        <a:t>6) An </a:t>
                      </a:r>
                      <a:r>
                        <a:rPr lang="en-US" sz="1400" b="1" dirty="0">
                          <a:solidFill>
                            <a:srgbClr val="2F4F4F"/>
                          </a:solidFill>
                          <a:effectLst/>
                          <a:latin typeface="verdana" panose="020B0604030504040204" pitchFamily="34" charset="0"/>
                        </a:rPr>
                        <a:t>abstract class </a:t>
                      </a:r>
                      <a:r>
                        <a:rPr lang="en-US" sz="1400" dirty="0">
                          <a:solidFill>
                            <a:srgbClr val="000000"/>
                          </a:solidFill>
                          <a:effectLst/>
                          <a:latin typeface="verdana" panose="020B0604030504040204" pitchFamily="34" charset="0"/>
                        </a:rPr>
                        <a:t>can extend another Java class and implement multiple Java interfaces.</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400" dirty="0">
                          <a:solidFill>
                            <a:srgbClr val="000000"/>
                          </a:solidFill>
                          <a:effectLst/>
                          <a:latin typeface="verdana"/>
                        </a:rPr>
                        <a:t>An </a:t>
                      </a:r>
                      <a:r>
                        <a:rPr lang="en-US" sz="1400" b="1" dirty="0">
                          <a:solidFill>
                            <a:srgbClr val="2F4F4F"/>
                          </a:solidFill>
                          <a:effectLst/>
                          <a:latin typeface="verdana"/>
                        </a:rPr>
                        <a:t>interface</a:t>
                      </a:r>
                      <a:r>
                        <a:rPr lang="en-US" sz="1400" dirty="0">
                          <a:solidFill>
                            <a:srgbClr val="000000"/>
                          </a:solidFill>
                          <a:effectLst/>
                          <a:latin typeface="verdana"/>
                        </a:rPr>
                        <a:t> can extend another Java interface only.</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69178756"/>
                  </a:ext>
                </a:extLst>
              </a:tr>
              <a:tr h="670491">
                <a:tc>
                  <a:txBody>
                    <a:bodyPr/>
                    <a:lstStyle/>
                    <a:p>
                      <a:pPr algn="l" fontAlgn="t"/>
                      <a:r>
                        <a:rPr lang="en-US" sz="1400" dirty="0">
                          <a:solidFill>
                            <a:srgbClr val="000000"/>
                          </a:solidFill>
                          <a:effectLst/>
                          <a:latin typeface="verdana" panose="020B0604030504040204" pitchFamily="34" charset="0"/>
                        </a:rPr>
                        <a:t>7) An </a:t>
                      </a:r>
                      <a:r>
                        <a:rPr lang="en-US" sz="1400" b="1" dirty="0">
                          <a:solidFill>
                            <a:srgbClr val="2F4F4F"/>
                          </a:solidFill>
                          <a:effectLst/>
                          <a:latin typeface="verdana" panose="020B0604030504040204" pitchFamily="34" charset="0"/>
                        </a:rPr>
                        <a:t>abstract class </a:t>
                      </a:r>
                      <a:r>
                        <a:rPr lang="en-US" sz="1400" dirty="0">
                          <a:solidFill>
                            <a:srgbClr val="000000"/>
                          </a:solidFill>
                          <a:effectLst/>
                          <a:latin typeface="verdana" panose="020B0604030504040204" pitchFamily="34" charset="0"/>
                        </a:rPr>
                        <a:t>can be extended using keyword ?extends?.</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400" dirty="0">
                          <a:solidFill>
                            <a:srgbClr val="000000"/>
                          </a:solidFill>
                          <a:effectLst/>
                          <a:latin typeface="verdana"/>
                        </a:rPr>
                        <a:t>An </a:t>
                      </a:r>
                      <a:r>
                        <a:rPr lang="en-US" sz="1400" b="1" dirty="0">
                          <a:solidFill>
                            <a:srgbClr val="2F4F4F"/>
                          </a:solidFill>
                          <a:effectLst/>
                          <a:latin typeface="verdana"/>
                        </a:rPr>
                        <a:t>interface class</a:t>
                      </a:r>
                      <a:r>
                        <a:rPr lang="en-US" sz="1400" dirty="0">
                          <a:solidFill>
                            <a:srgbClr val="000000"/>
                          </a:solidFill>
                          <a:effectLst/>
                          <a:latin typeface="verdana"/>
                        </a:rPr>
                        <a:t> an be implemented using keyword </a:t>
                      </a:r>
                      <a:r>
                        <a:rPr lang="en-US" sz="1400">
                          <a:solidFill>
                            <a:srgbClr val="000000"/>
                          </a:solidFill>
                          <a:effectLst/>
                          <a:latin typeface="verdana"/>
                        </a:rPr>
                        <a:t>implements.</a:t>
                      </a:r>
                      <a:endParaRPr lang="en-US" sz="1400" dirty="0">
                        <a:solidFill>
                          <a:srgbClr val="000000"/>
                        </a:solidFill>
                        <a:effectLst/>
                        <a:latin typeface="verdana"/>
                      </a:endParaRP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4284597316"/>
                  </a:ext>
                </a:extLst>
              </a:tr>
              <a:tr h="670491">
                <a:tc>
                  <a:txBody>
                    <a:bodyPr/>
                    <a:lstStyle/>
                    <a:p>
                      <a:pPr algn="l" fontAlgn="t"/>
                      <a:r>
                        <a:rPr lang="en-US" sz="1400" dirty="0">
                          <a:solidFill>
                            <a:srgbClr val="000000"/>
                          </a:solidFill>
                          <a:effectLst/>
                          <a:latin typeface="verdana" panose="020B0604030504040204" pitchFamily="34" charset="0"/>
                        </a:rPr>
                        <a:t>8) A Java </a:t>
                      </a:r>
                      <a:r>
                        <a:rPr lang="en-US" sz="1400" b="1" dirty="0">
                          <a:solidFill>
                            <a:srgbClr val="2F4F4F"/>
                          </a:solidFill>
                          <a:effectLst/>
                          <a:latin typeface="verdana" panose="020B0604030504040204" pitchFamily="34" charset="0"/>
                        </a:rPr>
                        <a:t>abstract class </a:t>
                      </a:r>
                      <a:r>
                        <a:rPr lang="en-US" sz="1400" dirty="0">
                          <a:solidFill>
                            <a:srgbClr val="000000"/>
                          </a:solidFill>
                          <a:effectLst/>
                          <a:latin typeface="verdana" panose="020B0604030504040204" pitchFamily="34" charset="0"/>
                        </a:rPr>
                        <a:t>can have class members like private, protected, etc.</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1400" dirty="0">
                          <a:solidFill>
                            <a:srgbClr val="000000"/>
                          </a:solidFill>
                          <a:effectLst/>
                          <a:latin typeface="verdana"/>
                        </a:rPr>
                        <a:t>Members of a Java interface are public by default.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1488593945"/>
                  </a:ext>
                </a:extLst>
              </a:tr>
              <a:tr h="1209779">
                <a:tc>
                  <a:txBody>
                    <a:bodyPr/>
                    <a:lstStyle/>
                    <a:p>
                      <a:pPr algn="l" fontAlgn="t"/>
                      <a:r>
                        <a:rPr lang="en-US" sz="1400" dirty="0">
                          <a:solidFill>
                            <a:srgbClr val="000000"/>
                          </a:solidFill>
                          <a:effectLst/>
                          <a:latin typeface="verdana"/>
                        </a:rPr>
                        <a:t>9)</a:t>
                      </a:r>
                      <a:r>
                        <a:rPr lang="en-US" sz="1400" b="1" dirty="0">
                          <a:solidFill>
                            <a:srgbClr val="2F4F4F"/>
                          </a:solidFill>
                          <a:effectLst/>
                          <a:latin typeface="verdana"/>
                        </a:rPr>
                        <a:t>Example:</a:t>
                      </a:r>
                      <a:br>
                        <a:rPr lang="en-US" sz="1400" dirty="0">
                          <a:solidFill>
                            <a:srgbClr val="000000"/>
                          </a:solidFill>
                          <a:effectLst/>
                          <a:latin typeface="verdana"/>
                        </a:rPr>
                      </a:br>
                      <a:r>
                        <a:rPr lang="en-US" sz="1400" dirty="0">
                          <a:solidFill>
                            <a:srgbClr val="000000"/>
                          </a:solidFill>
                          <a:effectLst/>
                          <a:latin typeface="verdana"/>
                        </a:rPr>
                        <a:t>public abstract class Shape{</a:t>
                      </a:r>
                      <a:br>
                        <a:rPr lang="en-US" sz="1400" dirty="0">
                          <a:solidFill>
                            <a:srgbClr val="000000"/>
                          </a:solidFill>
                          <a:effectLst/>
                          <a:latin typeface="verdana"/>
                        </a:rPr>
                      </a:br>
                      <a:r>
                        <a:rPr lang="en-US" sz="1400" dirty="0">
                          <a:solidFill>
                            <a:srgbClr val="000000"/>
                          </a:solidFill>
                          <a:effectLst/>
                          <a:latin typeface="verdana"/>
                        </a:rPr>
                        <a:t>public abstract void draw();</a:t>
                      </a:r>
                      <a:br>
                        <a:rPr lang="en-US" sz="1400" dirty="0">
                          <a:solidFill>
                            <a:srgbClr val="000000"/>
                          </a:solidFill>
                          <a:effectLst/>
                          <a:latin typeface="verdana"/>
                        </a:rPr>
                      </a:br>
                      <a:r>
                        <a:rPr lang="en-US" sz="1400" dirty="0">
                          <a:solidFill>
                            <a:srgbClr val="000000"/>
                          </a:solidFill>
                          <a:effectLst/>
                          <a:latin typeface="verdana"/>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1400" b="1" dirty="0">
                          <a:solidFill>
                            <a:srgbClr val="2F4F4F"/>
                          </a:solidFill>
                          <a:effectLst/>
                          <a:latin typeface="verdana" panose="020B0604030504040204" pitchFamily="34" charset="0"/>
                        </a:rPr>
                        <a:t>Example:</a:t>
                      </a:r>
                      <a:br>
                        <a:rPr lang="en-US" sz="1400" dirty="0">
                          <a:solidFill>
                            <a:srgbClr val="000000"/>
                          </a:solidFill>
                          <a:effectLst/>
                          <a:latin typeface="verdana" panose="020B0604030504040204" pitchFamily="34" charset="0"/>
                        </a:rPr>
                      </a:br>
                      <a:r>
                        <a:rPr lang="en-US" sz="1400" dirty="0">
                          <a:solidFill>
                            <a:srgbClr val="000000"/>
                          </a:solidFill>
                          <a:effectLst/>
                          <a:latin typeface="verdana" panose="020B0604030504040204" pitchFamily="34" charset="0"/>
                        </a:rPr>
                        <a:t>public interface Drawable{</a:t>
                      </a:r>
                      <a:br>
                        <a:rPr lang="en-US" sz="1400" dirty="0">
                          <a:solidFill>
                            <a:srgbClr val="000000"/>
                          </a:solidFill>
                          <a:effectLst/>
                          <a:latin typeface="verdana" panose="020B0604030504040204" pitchFamily="34" charset="0"/>
                        </a:rPr>
                      </a:br>
                      <a:r>
                        <a:rPr lang="en-US" sz="1400" dirty="0">
                          <a:solidFill>
                            <a:srgbClr val="000000"/>
                          </a:solidFill>
                          <a:effectLst/>
                          <a:latin typeface="verdana" panose="020B0604030504040204" pitchFamily="34" charset="0"/>
                        </a:rPr>
                        <a:t>void draw();</a:t>
                      </a:r>
                      <a:br>
                        <a:rPr lang="en-US" sz="1400" dirty="0">
                          <a:solidFill>
                            <a:srgbClr val="000000"/>
                          </a:solidFill>
                          <a:effectLst/>
                          <a:latin typeface="verdana" panose="020B0604030504040204" pitchFamily="34" charset="0"/>
                        </a:rPr>
                      </a:br>
                      <a:r>
                        <a:rPr lang="en-US" sz="1400" dirty="0">
                          <a:solidFill>
                            <a:srgbClr val="000000"/>
                          </a:solidFill>
                          <a:effectLst/>
                          <a:latin typeface="verdana" panose="020B0604030504040204" pitchFamily="34" charset="0"/>
                        </a:rPr>
                        <a:t>}</a:t>
                      </a:r>
                    </a:p>
                  </a:txBody>
                  <a:tcPr marL="40456" marR="40456" marT="40456" marB="40456">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479640876"/>
                  </a:ext>
                </a:extLst>
              </a:tr>
            </a:tbl>
          </a:graphicData>
        </a:graphic>
      </p:graphicFrame>
    </p:spTree>
    <p:extLst>
      <p:ext uri="{BB962C8B-B14F-4D97-AF65-F5344CB8AC3E}">
        <p14:creationId xmlns:p14="http://schemas.microsoft.com/office/powerpoint/2010/main" val="35873944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Inner Classes</a:t>
            </a:r>
          </a:p>
        </p:txBody>
      </p:sp>
      <p:sp>
        <p:nvSpPr>
          <p:cNvPr id="12" name="Content Placeholder 11"/>
          <p:cNvSpPr>
            <a:spLocks noGrp="1"/>
          </p:cNvSpPr>
          <p:nvPr>
            <p:ph idx="1"/>
          </p:nvPr>
        </p:nvSpPr>
        <p:spPr/>
        <p:txBody>
          <a:bodyPr/>
          <a:lstStyle/>
          <a:p>
            <a:pPr algn="just"/>
            <a:r>
              <a:rPr lang="en-US" dirty="0"/>
              <a:t>Java inner class or nested class is a class which is declared inside the class or interface.</a:t>
            </a:r>
          </a:p>
          <a:p>
            <a:pPr algn="just"/>
            <a:r>
              <a:rPr lang="en-US" dirty="0"/>
              <a:t>Inner classes can access all the members of outer class including private data members and methods.</a:t>
            </a:r>
          </a:p>
          <a:p>
            <a:pPr marL="457200" lvl="1" indent="0">
              <a:buNone/>
            </a:pPr>
            <a:r>
              <a:rPr lang="en-IN" b="1" dirty="0"/>
              <a:t>class</a:t>
            </a:r>
            <a:r>
              <a:rPr lang="en-IN" dirty="0"/>
              <a:t> </a:t>
            </a:r>
            <a:r>
              <a:rPr lang="en-IN" dirty="0" err="1"/>
              <a:t>Outer_class</a:t>
            </a:r>
            <a:r>
              <a:rPr lang="en-IN" dirty="0"/>
              <a:t>{  </a:t>
            </a:r>
          </a:p>
          <a:p>
            <a:pPr marL="914400" lvl="2" indent="0">
              <a:buNone/>
            </a:pPr>
            <a:r>
              <a:rPr lang="en-IN" sz="2400" dirty="0"/>
              <a:t> //code  </a:t>
            </a:r>
          </a:p>
          <a:p>
            <a:pPr marL="914400" lvl="2" indent="0">
              <a:buNone/>
            </a:pPr>
            <a:r>
              <a:rPr lang="en-IN" sz="2400" dirty="0"/>
              <a:t> class </a:t>
            </a:r>
            <a:r>
              <a:rPr lang="en-IN" sz="2400" dirty="0" err="1"/>
              <a:t>Inner_class</a:t>
            </a:r>
            <a:r>
              <a:rPr lang="en-IN" sz="2400" dirty="0"/>
              <a:t>{  </a:t>
            </a:r>
          </a:p>
          <a:p>
            <a:pPr marL="914400" lvl="2" indent="0">
              <a:buNone/>
            </a:pPr>
            <a:r>
              <a:rPr lang="en-IN" sz="2400" dirty="0"/>
              <a:t>  //code  </a:t>
            </a:r>
          </a:p>
          <a:p>
            <a:pPr marL="914400" lvl="2" indent="0">
              <a:buNone/>
            </a:pPr>
            <a:r>
              <a:rPr lang="en-IN" sz="2400" dirty="0"/>
              <a:t> }  </a:t>
            </a:r>
          </a:p>
          <a:p>
            <a:pPr marL="457200" lvl="1" indent="0">
              <a:buNone/>
            </a:pPr>
            <a:r>
              <a:rPr lang="en-IN" dirty="0"/>
              <a:t>}  </a:t>
            </a:r>
          </a:p>
          <a:p>
            <a:endParaRPr lang="en-IN" dirty="0"/>
          </a:p>
        </p:txBody>
      </p:sp>
    </p:spTree>
    <p:extLst>
      <p:ext uri="{BB962C8B-B14F-4D97-AF65-F5344CB8AC3E}">
        <p14:creationId xmlns:p14="http://schemas.microsoft.com/office/powerpoint/2010/main" val="21459280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Inner Classes</a:t>
            </a:r>
            <a:endParaRPr lang="en-IN" dirty="0"/>
          </a:p>
        </p:txBody>
      </p:sp>
      <p:sp>
        <p:nvSpPr>
          <p:cNvPr id="12" name="Content Placeholder 11"/>
          <p:cNvSpPr>
            <a:spLocks noGrp="1"/>
          </p:cNvSpPr>
          <p:nvPr>
            <p:ph idx="1"/>
          </p:nvPr>
        </p:nvSpPr>
        <p:spPr/>
        <p:txBody>
          <a:bodyPr/>
          <a:lstStyle/>
          <a:p>
            <a:r>
              <a:rPr lang="en-US" dirty="0"/>
              <a:t>Inner class is a part of nested class.</a:t>
            </a:r>
          </a:p>
          <a:p>
            <a:r>
              <a:rPr lang="en-US" dirty="0"/>
              <a:t>Non-static nested classes are known as inner classes.</a:t>
            </a:r>
          </a:p>
          <a:p>
            <a:pPr marL="0" indent="0">
              <a:buNone/>
            </a:pPr>
            <a:r>
              <a:rPr lang="en-IN" dirty="0"/>
              <a:t>Types of Nested classes</a:t>
            </a:r>
          </a:p>
          <a:p>
            <a:pPr lvl="1"/>
            <a:r>
              <a:rPr lang="en-US" dirty="0"/>
              <a:t>There are two types of nested classes </a:t>
            </a:r>
            <a:r>
              <a:rPr lang="en-US" b="1" dirty="0"/>
              <a:t>non-static</a:t>
            </a:r>
            <a:r>
              <a:rPr lang="en-US" dirty="0"/>
              <a:t> and </a:t>
            </a:r>
            <a:r>
              <a:rPr lang="en-US" b="1" dirty="0"/>
              <a:t>static</a:t>
            </a:r>
            <a:r>
              <a:rPr lang="en-US" dirty="0"/>
              <a:t> nested classes.</a:t>
            </a:r>
          </a:p>
          <a:p>
            <a:r>
              <a:rPr lang="en-US" dirty="0"/>
              <a:t>Non-static nested class (inner class)</a:t>
            </a:r>
          </a:p>
          <a:p>
            <a:pPr lvl="1"/>
            <a:r>
              <a:rPr lang="en-US" dirty="0"/>
              <a:t>Member inner class</a:t>
            </a:r>
          </a:p>
          <a:p>
            <a:pPr lvl="1"/>
            <a:r>
              <a:rPr lang="en-US" dirty="0"/>
              <a:t>Anonymous inner class</a:t>
            </a:r>
          </a:p>
          <a:p>
            <a:pPr lvl="1"/>
            <a:r>
              <a:rPr lang="en-US" dirty="0"/>
              <a:t>Local inner class</a:t>
            </a:r>
          </a:p>
          <a:p>
            <a:r>
              <a:rPr lang="en-US" dirty="0"/>
              <a:t>Static nested class</a:t>
            </a:r>
          </a:p>
          <a:p>
            <a:pPr marL="457200" lvl="1" indent="0">
              <a:buNone/>
            </a:pPr>
            <a:endParaRPr lang="en-IN" dirty="0"/>
          </a:p>
        </p:txBody>
      </p:sp>
    </p:spTree>
    <p:extLst>
      <p:ext uri="{BB962C8B-B14F-4D97-AF65-F5344CB8AC3E}">
        <p14:creationId xmlns:p14="http://schemas.microsoft.com/office/powerpoint/2010/main" val="3746082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Inheritance</a:t>
            </a:r>
            <a:endParaRPr lang="en-IN" dirty="0"/>
          </a:p>
        </p:txBody>
      </p:sp>
      <p:sp>
        <p:nvSpPr>
          <p:cNvPr id="12" name="Content Placeholder 11"/>
          <p:cNvSpPr>
            <a:spLocks noGrp="1"/>
          </p:cNvSpPr>
          <p:nvPr>
            <p:ph idx="1"/>
          </p:nvPr>
        </p:nvSpPr>
        <p:spPr>
          <a:xfrm>
            <a:off x="379199" y="1249340"/>
            <a:ext cx="11345747" cy="5151459"/>
          </a:xfrm>
        </p:spPr>
        <p:txBody>
          <a:bodyPr>
            <a:normAutofit lnSpcReduction="10000"/>
          </a:bodyPr>
          <a:lstStyle/>
          <a:p>
            <a:r>
              <a:rPr lang="en-IN" dirty="0"/>
              <a:t>Syntax of Java Inheritance</a:t>
            </a:r>
          </a:p>
          <a:p>
            <a:pPr marL="457200" lvl="1" indent="0">
              <a:buNone/>
            </a:pPr>
            <a:r>
              <a:rPr lang="en-US" dirty="0"/>
              <a:t>class Subclass-name </a:t>
            </a:r>
            <a:r>
              <a:rPr lang="en-US" b="1" dirty="0"/>
              <a:t>extends</a:t>
            </a:r>
            <a:r>
              <a:rPr lang="en-US" dirty="0"/>
              <a:t> Superclass-name  </a:t>
            </a:r>
          </a:p>
          <a:p>
            <a:pPr marL="457200" lvl="1" indent="0">
              <a:buNone/>
            </a:pPr>
            <a:r>
              <a:rPr lang="en-US" dirty="0"/>
              <a:t>{  </a:t>
            </a:r>
          </a:p>
          <a:p>
            <a:pPr marL="457200" lvl="1" indent="0">
              <a:buNone/>
            </a:pPr>
            <a:r>
              <a:rPr lang="en-US" dirty="0"/>
              <a:t>   //methods and fields  </a:t>
            </a:r>
          </a:p>
          <a:p>
            <a:pPr marL="457200" lvl="1" indent="0">
              <a:buNone/>
            </a:pPr>
            <a:r>
              <a:rPr lang="en-US" dirty="0"/>
              <a:t>} </a:t>
            </a:r>
          </a:p>
          <a:p>
            <a:pPr marL="457200" lvl="1" indent="0">
              <a:buNone/>
            </a:pPr>
            <a:endParaRPr lang="en-US" dirty="0"/>
          </a:p>
          <a:p>
            <a:endParaRPr lang="en-US" dirty="0"/>
          </a:p>
          <a:p>
            <a:endParaRPr lang="en-US" dirty="0"/>
          </a:p>
          <a:p>
            <a:pPr algn="just"/>
            <a:r>
              <a:rPr lang="en-US" dirty="0"/>
              <a:t>Except Object, which has no superclass, every class has one and only one direct superclass (single inheritance).</a:t>
            </a:r>
          </a:p>
          <a:p>
            <a:pPr algn="just"/>
            <a:r>
              <a:rPr lang="en-US" dirty="0"/>
              <a:t>The </a:t>
            </a:r>
            <a:r>
              <a:rPr lang="en-US" b="1" dirty="0"/>
              <a:t>extends keyword</a:t>
            </a:r>
            <a:r>
              <a:rPr lang="en-US" dirty="0"/>
              <a:t> indicates that you are making a new class that derives from an existing class. </a:t>
            </a:r>
            <a:endParaRPr lang="en-IN" dirty="0"/>
          </a:p>
        </p:txBody>
      </p:sp>
      <p:pic>
        <p:nvPicPr>
          <p:cNvPr id="3" name="Picture 2">
            <a:extLst>
              <a:ext uri="{FF2B5EF4-FFF2-40B4-BE49-F238E27FC236}">
                <a16:creationId xmlns:a16="http://schemas.microsoft.com/office/drawing/2014/main" id="{F87D0F68-C060-407B-BA16-C5B3D2E394B9}"/>
              </a:ext>
            </a:extLst>
          </p:cNvPr>
          <p:cNvPicPr>
            <a:picLocks noChangeAspect="1"/>
          </p:cNvPicPr>
          <p:nvPr/>
        </p:nvPicPr>
        <p:blipFill>
          <a:blip r:embed="rId2"/>
          <a:stretch>
            <a:fillRect/>
          </a:stretch>
        </p:blipFill>
        <p:spPr>
          <a:xfrm>
            <a:off x="6829425" y="1232776"/>
            <a:ext cx="5362575" cy="3190875"/>
          </a:xfrm>
          <a:prstGeom prst="rect">
            <a:avLst/>
          </a:prstGeom>
        </p:spPr>
      </p:pic>
    </p:spTree>
    <p:extLst>
      <p:ext uri="{BB962C8B-B14F-4D97-AF65-F5344CB8AC3E}">
        <p14:creationId xmlns:p14="http://schemas.microsoft.com/office/powerpoint/2010/main" val="6552767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Inner Classes</a:t>
            </a:r>
            <a:endParaRPr lang="en-IN" dirty="0"/>
          </a:p>
        </p:txBody>
      </p:sp>
      <p:graphicFrame>
        <p:nvGraphicFramePr>
          <p:cNvPr id="3" name="Content Placeholder 2">
            <a:extLst>
              <a:ext uri="{FF2B5EF4-FFF2-40B4-BE49-F238E27FC236}">
                <a16:creationId xmlns:a16="http://schemas.microsoft.com/office/drawing/2014/main" id="{164A34EF-BD7A-4EEA-81EE-3F79E3BDAFF0}"/>
              </a:ext>
            </a:extLst>
          </p:cNvPr>
          <p:cNvGraphicFramePr>
            <a:graphicFrameLocks noGrp="1"/>
          </p:cNvGraphicFramePr>
          <p:nvPr>
            <p:ph idx="1"/>
            <p:extLst>
              <p:ext uri="{D42A27DB-BD31-4B8C-83A1-F6EECF244321}">
                <p14:modId xmlns:p14="http://schemas.microsoft.com/office/powerpoint/2010/main" val="3029267106"/>
              </p:ext>
            </p:extLst>
          </p:nvPr>
        </p:nvGraphicFramePr>
        <p:xfrm>
          <a:off x="762000" y="1709102"/>
          <a:ext cx="10744200" cy="3777298"/>
        </p:xfrm>
        <a:graphic>
          <a:graphicData uri="http://schemas.openxmlformats.org/drawingml/2006/table">
            <a:tbl>
              <a:tblPr/>
              <a:tblGrid>
                <a:gridCol w="3505200">
                  <a:extLst>
                    <a:ext uri="{9D8B030D-6E8A-4147-A177-3AD203B41FA5}">
                      <a16:colId xmlns:a16="http://schemas.microsoft.com/office/drawing/2014/main" val="1861273435"/>
                    </a:ext>
                  </a:extLst>
                </a:gridCol>
                <a:gridCol w="7239000">
                  <a:extLst>
                    <a:ext uri="{9D8B030D-6E8A-4147-A177-3AD203B41FA5}">
                      <a16:colId xmlns:a16="http://schemas.microsoft.com/office/drawing/2014/main" val="2382151372"/>
                    </a:ext>
                  </a:extLst>
                </a:gridCol>
              </a:tblGrid>
              <a:tr h="652622">
                <a:tc>
                  <a:txBody>
                    <a:bodyPr/>
                    <a:lstStyle/>
                    <a:p>
                      <a:pPr algn="l" fontAlgn="t"/>
                      <a:r>
                        <a:rPr lang="en-IN" sz="2400" dirty="0">
                          <a:solidFill>
                            <a:schemeClr val="tx1"/>
                          </a:solidFill>
                          <a:effectLst/>
                          <a:latin typeface="+mn-lt"/>
                        </a:rPr>
                        <a:t>Type</a:t>
                      </a:r>
                    </a:p>
                  </a:txBody>
                  <a:tcPr marL="114300" marR="114300" marT="114300" marB="114300">
                    <a:lnL w="9525" cap="flat" cmpd="sng" algn="ctr">
                      <a:solidFill>
                        <a:srgbClr val="3084E8"/>
                      </a:solidFill>
                      <a:prstDash val="solid"/>
                      <a:round/>
                      <a:headEnd type="none" w="med" len="med"/>
                      <a:tailEnd type="none" w="med" len="med"/>
                    </a:lnL>
                    <a:lnR w="9525" cap="flat" cmpd="sng" algn="ctr">
                      <a:solidFill>
                        <a:srgbClr val="3084E8"/>
                      </a:solidFill>
                      <a:prstDash val="solid"/>
                      <a:round/>
                      <a:headEnd type="none" w="med" len="med"/>
                      <a:tailEnd type="none" w="med" len="med"/>
                    </a:lnR>
                    <a:lnT w="9525" cap="flat" cmpd="sng" algn="ctr">
                      <a:solidFill>
                        <a:srgbClr val="3084E8"/>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tc>
                  <a:txBody>
                    <a:bodyPr/>
                    <a:lstStyle/>
                    <a:p>
                      <a:pPr algn="l" fontAlgn="t"/>
                      <a:r>
                        <a:rPr lang="en-IN" sz="2400">
                          <a:solidFill>
                            <a:schemeClr val="tx1"/>
                          </a:solidFill>
                          <a:effectLst/>
                          <a:latin typeface="+mn-lt"/>
                        </a:rPr>
                        <a:t>Description</a:t>
                      </a:r>
                    </a:p>
                  </a:txBody>
                  <a:tcPr marL="114300" marR="114300" marT="114300" marB="114300">
                    <a:lnL w="9525" cap="flat" cmpd="sng" algn="ctr">
                      <a:solidFill>
                        <a:srgbClr val="3084E8"/>
                      </a:solidFill>
                      <a:prstDash val="solid"/>
                      <a:round/>
                      <a:headEnd type="none" w="med" len="med"/>
                      <a:tailEnd type="none" w="med" len="med"/>
                    </a:lnL>
                    <a:lnR w="9525" cap="flat" cmpd="sng" algn="ctr">
                      <a:solidFill>
                        <a:srgbClr val="3084E8"/>
                      </a:solidFill>
                      <a:prstDash val="solid"/>
                      <a:round/>
                      <a:headEnd type="none" w="med" len="med"/>
                      <a:tailEnd type="none" w="med" len="med"/>
                    </a:lnR>
                    <a:lnT w="9525" cap="flat" cmpd="sng" algn="ctr">
                      <a:solidFill>
                        <a:srgbClr val="3084E8"/>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3087990643"/>
                  </a:ext>
                </a:extLst>
              </a:tr>
              <a:tr h="553740">
                <a:tc>
                  <a:txBody>
                    <a:bodyPr/>
                    <a:lstStyle/>
                    <a:p>
                      <a:pPr algn="just" fontAlgn="t"/>
                      <a:r>
                        <a:rPr lang="en-IN" sz="2400" u="none" strike="noStrike" dirty="0">
                          <a:solidFill>
                            <a:schemeClr val="tx1"/>
                          </a:solidFill>
                          <a:effectLst/>
                          <a:latin typeface="+mn-lt"/>
                        </a:rPr>
                        <a:t>Member Inner Class</a:t>
                      </a:r>
                      <a:endParaRPr lang="en-IN" sz="2400" dirty="0">
                        <a:solidFill>
                          <a:schemeClr val="tx1"/>
                        </a:solidFill>
                        <a:effectLst/>
                        <a:latin typeface="+mn-lt"/>
                      </a:endParaRP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2400">
                          <a:solidFill>
                            <a:schemeClr val="tx1"/>
                          </a:solidFill>
                          <a:effectLst/>
                          <a:latin typeface="+mn-lt"/>
                        </a:rPr>
                        <a:t>A class created within class and outside method.</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77131927"/>
                  </a:ext>
                </a:extLst>
              </a:tr>
              <a:tr h="909716">
                <a:tc>
                  <a:txBody>
                    <a:bodyPr/>
                    <a:lstStyle/>
                    <a:p>
                      <a:pPr algn="just" fontAlgn="t"/>
                      <a:r>
                        <a:rPr lang="en-IN" sz="2400" u="none" strike="noStrike" dirty="0">
                          <a:solidFill>
                            <a:schemeClr val="tx1"/>
                          </a:solidFill>
                          <a:effectLst/>
                          <a:latin typeface="+mn-lt"/>
                        </a:rPr>
                        <a:t>Anonymous Inner Class</a:t>
                      </a:r>
                      <a:endParaRPr lang="en-IN" sz="2400" dirty="0">
                        <a:solidFill>
                          <a:schemeClr val="tx1"/>
                        </a:solidFill>
                        <a:effectLst/>
                        <a:latin typeface="+mn-lt"/>
                      </a:endParaRP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2400">
                          <a:solidFill>
                            <a:schemeClr val="tx1"/>
                          </a:solidFill>
                          <a:effectLst/>
                          <a:latin typeface="+mn-lt"/>
                        </a:rPr>
                        <a:t>A class created for implementing interface or extending class. Its name is decided by the java compiler.</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308504439"/>
                  </a:ext>
                </a:extLst>
              </a:tr>
              <a:tr h="553740">
                <a:tc>
                  <a:txBody>
                    <a:bodyPr/>
                    <a:lstStyle/>
                    <a:p>
                      <a:pPr algn="just" fontAlgn="t"/>
                      <a:r>
                        <a:rPr lang="en-IN" sz="2400" u="none" strike="noStrike" dirty="0">
                          <a:solidFill>
                            <a:schemeClr val="tx1"/>
                          </a:solidFill>
                          <a:effectLst/>
                          <a:latin typeface="+mn-lt"/>
                        </a:rPr>
                        <a:t>Local Inner Class</a:t>
                      </a:r>
                      <a:endParaRPr lang="en-IN" sz="2400" dirty="0">
                        <a:solidFill>
                          <a:schemeClr val="tx1"/>
                        </a:solidFill>
                        <a:effectLst/>
                        <a:latin typeface="+mn-lt"/>
                      </a:endParaRP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2400">
                          <a:solidFill>
                            <a:schemeClr val="tx1"/>
                          </a:solidFill>
                          <a:effectLst/>
                          <a:latin typeface="+mn-lt"/>
                        </a:rPr>
                        <a:t>A class created within method.</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3958035347"/>
                  </a:ext>
                </a:extLst>
              </a:tr>
              <a:tr h="553740">
                <a:tc>
                  <a:txBody>
                    <a:bodyPr/>
                    <a:lstStyle/>
                    <a:p>
                      <a:pPr algn="just" fontAlgn="t"/>
                      <a:r>
                        <a:rPr lang="en-IN" sz="2400" u="none" strike="noStrike" dirty="0">
                          <a:solidFill>
                            <a:schemeClr val="tx1"/>
                          </a:solidFill>
                          <a:effectLst/>
                          <a:latin typeface="+mn-lt"/>
                        </a:rPr>
                        <a:t>Static Nested Class</a:t>
                      </a:r>
                      <a:endParaRPr lang="en-IN" sz="2400" dirty="0">
                        <a:solidFill>
                          <a:schemeClr val="tx1"/>
                        </a:solidFill>
                        <a:effectLst/>
                        <a:latin typeface="+mn-lt"/>
                      </a:endParaRP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sz="2400">
                          <a:solidFill>
                            <a:schemeClr val="tx1"/>
                          </a:solidFill>
                          <a:effectLst/>
                          <a:latin typeface="+mn-lt"/>
                        </a:rPr>
                        <a:t>A static class created within class.</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535767445"/>
                  </a:ext>
                </a:extLst>
              </a:tr>
              <a:tr h="553740">
                <a:tc>
                  <a:txBody>
                    <a:bodyPr/>
                    <a:lstStyle/>
                    <a:p>
                      <a:pPr algn="just" fontAlgn="t"/>
                      <a:r>
                        <a:rPr lang="en-IN" sz="2400" u="none" strike="noStrike" dirty="0">
                          <a:solidFill>
                            <a:schemeClr val="tx1"/>
                          </a:solidFill>
                          <a:effectLst/>
                          <a:latin typeface="+mn-lt"/>
                        </a:rPr>
                        <a:t>Nested Interface</a:t>
                      </a:r>
                      <a:endParaRPr lang="en-IN" sz="2400" dirty="0">
                        <a:solidFill>
                          <a:schemeClr val="tx1"/>
                        </a:solidFill>
                        <a:effectLst/>
                        <a:latin typeface="+mn-lt"/>
                      </a:endParaRP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sz="2400" dirty="0">
                          <a:solidFill>
                            <a:schemeClr val="tx1"/>
                          </a:solidFill>
                          <a:effectLst/>
                          <a:latin typeface="+mn-lt"/>
                        </a:rPr>
                        <a:t>An interface created within class or interface.</a:t>
                      </a:r>
                    </a:p>
                  </a:txBody>
                  <a:tcPr marL="76200" marR="76200" marT="76200" marB="76200">
                    <a:lnL w="9525" cap="flat" cmpd="sng" algn="ctr">
                      <a:solidFill>
                        <a:srgbClr val="C7CCBE"/>
                      </a:solidFill>
                      <a:prstDash val="solid"/>
                      <a:round/>
                      <a:headEnd type="none" w="med" len="med"/>
                      <a:tailEnd type="none" w="med" len="med"/>
                    </a:lnL>
                    <a:lnR w="9525" cap="flat" cmpd="sng" algn="ctr">
                      <a:solidFill>
                        <a:srgbClr val="C7CCBE"/>
                      </a:solidFill>
                      <a:prstDash val="solid"/>
                      <a:round/>
                      <a:headEnd type="none" w="med" len="med"/>
                      <a:tailEnd type="none" w="med" len="med"/>
                    </a:lnR>
                    <a:lnT w="9525" cap="flat" cmpd="sng" algn="ctr">
                      <a:solidFill>
                        <a:srgbClr val="C7CCBE"/>
                      </a:solidFill>
                      <a:prstDash val="solid"/>
                      <a:round/>
                      <a:headEnd type="none" w="med" len="med"/>
                      <a:tailEnd type="none" w="med" len="med"/>
                    </a:lnT>
                    <a:lnB w="9525"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2516423406"/>
                  </a:ext>
                </a:extLst>
              </a:tr>
            </a:tbl>
          </a:graphicData>
        </a:graphic>
      </p:graphicFrame>
    </p:spTree>
    <p:extLst>
      <p:ext uri="{BB962C8B-B14F-4D97-AF65-F5344CB8AC3E}">
        <p14:creationId xmlns:p14="http://schemas.microsoft.com/office/powerpoint/2010/main" val="19537153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References &amp; Further Studies</a:t>
            </a:r>
            <a:endParaRPr lang="en-IN" dirty="0"/>
          </a:p>
        </p:txBody>
      </p:sp>
      <p:sp>
        <p:nvSpPr>
          <p:cNvPr id="12" name="Content Placeholder 11"/>
          <p:cNvSpPr>
            <a:spLocks noGrp="1"/>
          </p:cNvSpPr>
          <p:nvPr>
            <p:ph idx="1"/>
          </p:nvPr>
        </p:nvSpPr>
        <p:spPr/>
        <p:txBody>
          <a:bodyPr/>
          <a:lstStyle/>
          <a:p>
            <a:r>
              <a:rPr lang="en-IN" dirty="0"/>
              <a:t>https://docs.oracle.com/javase/tutorial/java/concepts/interface.html</a:t>
            </a:r>
          </a:p>
        </p:txBody>
      </p:sp>
    </p:spTree>
    <p:extLst>
      <p:ext uri="{BB962C8B-B14F-4D97-AF65-F5344CB8AC3E}">
        <p14:creationId xmlns:p14="http://schemas.microsoft.com/office/powerpoint/2010/main" val="33585519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181231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inheritance in java</a:t>
            </a:r>
            <a:endParaRPr lang="en-IN" dirty="0"/>
          </a:p>
        </p:txBody>
      </p:sp>
      <p:sp>
        <p:nvSpPr>
          <p:cNvPr id="12" name="Content Placeholder 11"/>
          <p:cNvSpPr>
            <a:spLocks noGrp="1"/>
          </p:cNvSpPr>
          <p:nvPr>
            <p:ph idx="1"/>
          </p:nvPr>
        </p:nvSpPr>
        <p:spPr>
          <a:xfrm>
            <a:off x="379199" y="1249340"/>
            <a:ext cx="11345747" cy="5380059"/>
          </a:xfrm>
        </p:spPr>
        <p:txBody>
          <a:bodyPr>
            <a:normAutofit lnSpcReduction="10000"/>
          </a:bodyPr>
          <a:lstStyle/>
          <a:p>
            <a:r>
              <a:rPr lang="en-US" dirty="0"/>
              <a:t>There can be three types of inheritance in java: single, multilevel and hierarchical.</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Multiple inheritance is not supported in java through class.</a:t>
            </a:r>
          </a:p>
          <a:p>
            <a:endParaRPr lang="en-IN" dirty="0"/>
          </a:p>
        </p:txBody>
      </p:sp>
      <p:pic>
        <p:nvPicPr>
          <p:cNvPr id="5" name="Picture 4">
            <a:extLst>
              <a:ext uri="{FF2B5EF4-FFF2-40B4-BE49-F238E27FC236}">
                <a16:creationId xmlns:a16="http://schemas.microsoft.com/office/drawing/2014/main" id="{E5E8EE18-4169-4C18-837B-7B1DEB79D3D7}"/>
              </a:ext>
            </a:extLst>
          </p:cNvPr>
          <p:cNvPicPr>
            <a:picLocks noChangeAspect="1"/>
          </p:cNvPicPr>
          <p:nvPr/>
        </p:nvPicPr>
        <p:blipFill>
          <a:blip r:embed="rId3"/>
          <a:stretch>
            <a:fillRect/>
          </a:stretch>
        </p:blipFill>
        <p:spPr>
          <a:xfrm>
            <a:off x="2667000" y="1752600"/>
            <a:ext cx="7143750" cy="3790950"/>
          </a:xfrm>
          <a:prstGeom prst="rect">
            <a:avLst/>
          </a:prstGeom>
        </p:spPr>
      </p:pic>
    </p:spTree>
    <p:extLst>
      <p:ext uri="{BB962C8B-B14F-4D97-AF65-F5344CB8AC3E}">
        <p14:creationId xmlns:p14="http://schemas.microsoft.com/office/powerpoint/2010/main" val="2090127352"/>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Inheritance example </a:t>
            </a:r>
            <a:endParaRPr lang="en-IN" dirty="0"/>
          </a:p>
        </p:txBody>
      </p:sp>
      <p:sp>
        <p:nvSpPr>
          <p:cNvPr id="12" name="Content Placeholder 11"/>
          <p:cNvSpPr>
            <a:spLocks noGrp="1"/>
          </p:cNvSpPr>
          <p:nvPr>
            <p:ph idx="1"/>
          </p:nvPr>
        </p:nvSpPr>
        <p:spPr>
          <a:xfrm>
            <a:off x="379199" y="1249341"/>
            <a:ext cx="6250201" cy="4927622"/>
          </a:xfrm>
        </p:spPr>
        <p:txBody>
          <a:bodyPr/>
          <a:lstStyle/>
          <a:p>
            <a:pPr marL="457200" lvl="1" indent="0">
              <a:buNone/>
            </a:pPr>
            <a:r>
              <a:rPr lang="en-IN" dirty="0"/>
              <a:t>class Employee {</a:t>
            </a:r>
          </a:p>
          <a:p>
            <a:pPr marL="457200" lvl="1" indent="0">
              <a:buNone/>
            </a:pPr>
            <a:r>
              <a:rPr lang="en-IN" dirty="0"/>
              <a:t> void </a:t>
            </a:r>
            <a:r>
              <a:rPr lang="en-IN" dirty="0" err="1"/>
              <a:t>employeeDetails</a:t>
            </a:r>
            <a:r>
              <a:rPr lang="en-IN" dirty="0"/>
              <a:t>() {</a:t>
            </a:r>
          </a:p>
          <a:p>
            <a:pPr marL="457200" lvl="1" indent="0">
              <a:buNone/>
            </a:pPr>
            <a:r>
              <a:rPr lang="en-IN" dirty="0"/>
              <a:t>  </a:t>
            </a:r>
            <a:r>
              <a:rPr lang="en-IN" dirty="0" err="1"/>
              <a:t>System.out.println</a:t>
            </a:r>
            <a:r>
              <a:rPr lang="en-IN" dirty="0"/>
              <a:t>(“Employee Details..");</a:t>
            </a:r>
          </a:p>
          <a:p>
            <a:pPr marL="457200" lvl="1" indent="0">
              <a:buNone/>
            </a:pPr>
            <a:r>
              <a:rPr lang="en-IN" dirty="0"/>
              <a:t> }</a:t>
            </a:r>
          </a:p>
          <a:p>
            <a:pPr marL="457200" lvl="1" indent="0">
              <a:buNone/>
            </a:pPr>
            <a:r>
              <a:rPr lang="en-IN" dirty="0"/>
              <a:t>}</a:t>
            </a:r>
          </a:p>
          <a:p>
            <a:pPr marL="457200" lvl="1" indent="0">
              <a:buNone/>
            </a:pPr>
            <a:endParaRPr lang="en-IN" dirty="0"/>
          </a:p>
          <a:p>
            <a:pPr marL="457200" lvl="1" indent="0">
              <a:buNone/>
            </a:pPr>
            <a:endParaRPr lang="en-IN" dirty="0"/>
          </a:p>
          <a:p>
            <a:pPr marL="457200" lvl="1" indent="0">
              <a:buNone/>
            </a:pPr>
            <a:r>
              <a:rPr lang="en-IN" dirty="0"/>
              <a:t>class Manager </a:t>
            </a:r>
            <a:r>
              <a:rPr lang="en-IN" b="1" dirty="0"/>
              <a:t>extends</a:t>
            </a:r>
            <a:r>
              <a:rPr lang="en-IN" dirty="0"/>
              <a:t> Employee {</a:t>
            </a:r>
          </a:p>
          <a:p>
            <a:pPr marL="457200" lvl="1" indent="0">
              <a:buNone/>
            </a:pPr>
            <a:r>
              <a:rPr lang="en-IN" dirty="0"/>
              <a:t> void </a:t>
            </a:r>
            <a:r>
              <a:rPr lang="en-IN" dirty="0" err="1"/>
              <a:t>managerDetails</a:t>
            </a:r>
            <a:r>
              <a:rPr lang="en-IN" dirty="0"/>
              <a:t>() {</a:t>
            </a:r>
          </a:p>
          <a:p>
            <a:pPr marL="457200" lvl="1" indent="0">
              <a:buNone/>
            </a:pPr>
            <a:r>
              <a:rPr lang="en-IN" dirty="0"/>
              <a:t>  </a:t>
            </a:r>
            <a:r>
              <a:rPr lang="en-IN" dirty="0" err="1"/>
              <a:t>System.out.println</a:t>
            </a:r>
            <a:r>
              <a:rPr lang="en-IN" dirty="0"/>
              <a:t>(“Manager Details..");</a:t>
            </a:r>
          </a:p>
          <a:p>
            <a:pPr marL="457200" lvl="1" indent="0">
              <a:buNone/>
            </a:pPr>
            <a:r>
              <a:rPr lang="en-IN" dirty="0"/>
              <a:t> }</a:t>
            </a:r>
          </a:p>
          <a:p>
            <a:pPr marL="457200" lvl="1" indent="0">
              <a:buNone/>
            </a:pPr>
            <a:r>
              <a:rPr lang="en-IN" dirty="0"/>
              <a:t>}</a:t>
            </a:r>
          </a:p>
        </p:txBody>
      </p:sp>
      <p:sp>
        <p:nvSpPr>
          <p:cNvPr id="7" name="Content Placeholder 11">
            <a:extLst>
              <a:ext uri="{FF2B5EF4-FFF2-40B4-BE49-F238E27FC236}">
                <a16:creationId xmlns:a16="http://schemas.microsoft.com/office/drawing/2014/main" id="{65D6D336-A544-4147-871B-BE173E42F45F}"/>
              </a:ext>
            </a:extLst>
          </p:cNvPr>
          <p:cNvSpPr txBox="1">
            <a:spLocks/>
          </p:cNvSpPr>
          <p:nvPr/>
        </p:nvSpPr>
        <p:spPr>
          <a:xfrm>
            <a:off x="6062870" y="1371600"/>
            <a:ext cx="5716801" cy="4927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Calibri" charset="0"/>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alibri" charset="0"/>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alibri" charset="0"/>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fontAlgn="auto">
              <a:spcAft>
                <a:spcPts val="0"/>
              </a:spcAft>
              <a:buFont typeface="Arial"/>
              <a:buNone/>
            </a:pPr>
            <a:endParaRPr lang="en-IN" dirty="0"/>
          </a:p>
        </p:txBody>
      </p:sp>
      <p:sp>
        <p:nvSpPr>
          <p:cNvPr id="8" name="Content Placeholder 11">
            <a:extLst>
              <a:ext uri="{FF2B5EF4-FFF2-40B4-BE49-F238E27FC236}">
                <a16:creationId xmlns:a16="http://schemas.microsoft.com/office/drawing/2014/main" id="{38AD62A1-C726-4133-A9BC-6E7B56AC1D23}"/>
              </a:ext>
            </a:extLst>
          </p:cNvPr>
          <p:cNvSpPr txBox="1">
            <a:spLocks/>
          </p:cNvSpPr>
          <p:nvPr/>
        </p:nvSpPr>
        <p:spPr>
          <a:xfrm>
            <a:off x="6248400" y="1401741"/>
            <a:ext cx="6250201" cy="4927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Calibri" charset="0"/>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Calibri" charset="0"/>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Calibri" charset="0"/>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Calibri" charset="0"/>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fontAlgn="auto">
              <a:spcAft>
                <a:spcPts val="0"/>
              </a:spcAft>
              <a:buNone/>
            </a:pPr>
            <a:r>
              <a:rPr lang="en-IN" dirty="0"/>
              <a:t>public class Main {</a:t>
            </a:r>
          </a:p>
          <a:p>
            <a:pPr marL="457200" lvl="1" indent="0" fontAlgn="auto">
              <a:spcAft>
                <a:spcPts val="0"/>
              </a:spcAft>
              <a:buNone/>
            </a:pPr>
            <a:r>
              <a:rPr lang="en-IN" dirty="0"/>
              <a:t> public static void main(String </a:t>
            </a:r>
            <a:r>
              <a:rPr lang="en-IN" dirty="0" err="1"/>
              <a:t>args</a:t>
            </a:r>
            <a:r>
              <a:rPr lang="en-IN" dirty="0"/>
              <a:t>[]) {</a:t>
            </a:r>
          </a:p>
          <a:p>
            <a:pPr marL="457200" lvl="1" indent="0" fontAlgn="auto">
              <a:spcAft>
                <a:spcPts val="0"/>
              </a:spcAft>
              <a:buNone/>
            </a:pPr>
            <a:r>
              <a:rPr lang="en-IN" dirty="0"/>
              <a:t>  Manager  </a:t>
            </a:r>
            <a:r>
              <a:rPr lang="en-IN" dirty="0" err="1"/>
              <a:t>manager</a:t>
            </a:r>
            <a:r>
              <a:rPr lang="en-IN" dirty="0"/>
              <a:t> = new Manager();</a:t>
            </a:r>
          </a:p>
          <a:p>
            <a:pPr marL="457200" lvl="1" indent="0" fontAlgn="auto">
              <a:spcAft>
                <a:spcPts val="0"/>
              </a:spcAft>
              <a:buNone/>
            </a:pPr>
            <a:r>
              <a:rPr lang="en-IN" dirty="0"/>
              <a:t>  </a:t>
            </a:r>
            <a:r>
              <a:rPr lang="en-IN" dirty="0" err="1"/>
              <a:t>manager.managerDetails</a:t>
            </a:r>
            <a:r>
              <a:rPr lang="en-IN" dirty="0"/>
              <a:t>();</a:t>
            </a:r>
          </a:p>
          <a:p>
            <a:pPr marL="457200" lvl="1" indent="0" fontAlgn="auto">
              <a:spcAft>
                <a:spcPts val="0"/>
              </a:spcAft>
              <a:buNone/>
            </a:pPr>
            <a:r>
              <a:rPr lang="en-IN" dirty="0"/>
              <a:t>  </a:t>
            </a:r>
            <a:r>
              <a:rPr lang="en-IN" dirty="0" err="1"/>
              <a:t>manager.employeeDetails</a:t>
            </a:r>
            <a:r>
              <a:rPr lang="en-IN" dirty="0"/>
              <a:t>();</a:t>
            </a:r>
          </a:p>
          <a:p>
            <a:pPr marL="457200" lvl="1" indent="0" fontAlgn="auto">
              <a:spcAft>
                <a:spcPts val="0"/>
              </a:spcAft>
              <a:buNone/>
            </a:pPr>
            <a:r>
              <a:rPr lang="en-IN" dirty="0"/>
              <a:t> }</a:t>
            </a:r>
          </a:p>
          <a:p>
            <a:pPr marL="457200" lvl="1" indent="0" fontAlgn="auto">
              <a:spcAft>
                <a:spcPts val="0"/>
              </a:spcAft>
              <a:buNone/>
            </a:pPr>
            <a:r>
              <a:rPr lang="en-IN" dirty="0"/>
              <a:t>} </a:t>
            </a:r>
          </a:p>
        </p:txBody>
      </p:sp>
      <p:cxnSp>
        <p:nvCxnSpPr>
          <p:cNvPr id="10" name="Straight Connector 9">
            <a:extLst>
              <a:ext uri="{FF2B5EF4-FFF2-40B4-BE49-F238E27FC236}">
                <a16:creationId xmlns:a16="http://schemas.microsoft.com/office/drawing/2014/main" id="{625ABAEC-4AB4-486E-A786-21712C8B9133}"/>
              </a:ext>
            </a:extLst>
          </p:cNvPr>
          <p:cNvCxnSpPr/>
          <p:nvPr/>
        </p:nvCxnSpPr>
        <p:spPr>
          <a:xfrm>
            <a:off x="6248400" y="1371600"/>
            <a:ext cx="0" cy="4572000"/>
          </a:xfrm>
          <a:prstGeom prst="line">
            <a:avLst/>
          </a:prstGeom>
          <a:ln w="19050">
            <a:solidFill>
              <a:srgbClr val="404040"/>
            </a:solidFill>
            <a:prstDash val="sysDot"/>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81176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Super Keyword</a:t>
            </a:r>
          </a:p>
        </p:txBody>
      </p:sp>
      <p:sp>
        <p:nvSpPr>
          <p:cNvPr id="12" name="Content Placeholder 11"/>
          <p:cNvSpPr>
            <a:spLocks noGrp="1"/>
          </p:cNvSpPr>
          <p:nvPr>
            <p:ph idx="1"/>
          </p:nvPr>
        </p:nvSpPr>
        <p:spPr/>
        <p:txBody>
          <a:bodyPr/>
          <a:lstStyle/>
          <a:p>
            <a:pPr algn="just"/>
            <a:r>
              <a:rPr lang="en-US" dirty="0"/>
              <a:t>The keyword super can be used to access any data member or methods of the parent class.</a:t>
            </a:r>
          </a:p>
          <a:p>
            <a:pPr algn="just"/>
            <a:r>
              <a:rPr lang="en-US" dirty="0"/>
              <a:t>Super keyword can be used at variable, method and constructor level.</a:t>
            </a:r>
          </a:p>
          <a:p>
            <a:pPr algn="just"/>
            <a:r>
              <a:rPr lang="en-US" dirty="0"/>
              <a:t>Syntax : </a:t>
            </a:r>
            <a:r>
              <a:rPr lang="en-US" b="1" dirty="0"/>
              <a:t>super</a:t>
            </a:r>
            <a:r>
              <a:rPr lang="en-US" dirty="0"/>
              <a:t>.&lt;method-name&gt;();</a:t>
            </a:r>
            <a:endParaRPr lang="en-IN" dirty="0"/>
          </a:p>
        </p:txBody>
      </p:sp>
    </p:spTree>
    <p:extLst>
      <p:ext uri="{BB962C8B-B14F-4D97-AF65-F5344CB8AC3E}">
        <p14:creationId xmlns:p14="http://schemas.microsoft.com/office/powerpoint/2010/main" val="1871063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200" y="260022"/>
            <a:ext cx="11203200" cy="612337"/>
          </a:xfrm>
        </p:spPr>
        <p:txBody>
          <a:bodyPr/>
          <a:lstStyle/>
          <a:p>
            <a:r>
              <a:rPr lang="en-US" dirty="0"/>
              <a:t>Demo</a:t>
            </a:r>
            <a:endParaRPr lang="en-IN" dirty="0"/>
          </a:p>
        </p:txBody>
      </p:sp>
      <p:sp>
        <p:nvSpPr>
          <p:cNvPr id="12" name="Content Placeholder 11"/>
          <p:cNvSpPr>
            <a:spLocks noGrp="1"/>
          </p:cNvSpPr>
          <p:nvPr>
            <p:ph idx="1"/>
          </p:nvPr>
        </p:nvSpPr>
        <p:spPr>
          <a:xfrm>
            <a:off x="379199" y="685800"/>
            <a:ext cx="11345747" cy="4927622"/>
          </a:xfrm>
        </p:spPr>
        <p:txBody>
          <a:bodyPr>
            <a:noAutofit/>
          </a:bodyPr>
          <a:lstStyle/>
          <a:p>
            <a:pPr marL="457200" lvl="1" indent="0">
              <a:buNone/>
            </a:pPr>
            <a:r>
              <a:rPr lang="en-IN" dirty="0"/>
              <a:t>//Parent class or Superclass or base class</a:t>
            </a:r>
          </a:p>
          <a:p>
            <a:pPr marL="457200" lvl="1" indent="0">
              <a:buNone/>
            </a:pPr>
            <a:r>
              <a:rPr lang="en-IN" dirty="0"/>
              <a:t>class Superclass</a:t>
            </a:r>
          </a:p>
          <a:p>
            <a:pPr marL="457200" lvl="1" indent="0">
              <a:buNone/>
            </a:pPr>
            <a:r>
              <a:rPr lang="en-IN" dirty="0"/>
              <a:t>{</a:t>
            </a:r>
          </a:p>
          <a:p>
            <a:pPr marL="457200" lvl="1" indent="0">
              <a:buNone/>
            </a:pPr>
            <a:r>
              <a:rPr lang="en-IN" dirty="0"/>
              <a:t>   </a:t>
            </a:r>
            <a:r>
              <a:rPr lang="en-IN" dirty="0" err="1"/>
              <a:t>int</a:t>
            </a:r>
            <a:r>
              <a:rPr lang="en-IN" dirty="0"/>
              <a:t> </a:t>
            </a:r>
            <a:r>
              <a:rPr lang="en-IN" dirty="0" err="1"/>
              <a:t>num</a:t>
            </a:r>
            <a:r>
              <a:rPr lang="en-IN" dirty="0"/>
              <a:t> = 100;</a:t>
            </a:r>
          </a:p>
          <a:p>
            <a:pPr marL="457200" lvl="1" indent="0">
              <a:buNone/>
            </a:pPr>
            <a:r>
              <a:rPr lang="en-IN" dirty="0"/>
              <a:t>}</a:t>
            </a:r>
          </a:p>
          <a:p>
            <a:pPr marL="457200" lvl="1" indent="0">
              <a:buNone/>
            </a:pPr>
            <a:r>
              <a:rPr lang="en-IN" dirty="0"/>
              <a:t>//Child class or subclass or derived class</a:t>
            </a:r>
          </a:p>
          <a:p>
            <a:pPr marL="457200" lvl="1" indent="0">
              <a:buNone/>
            </a:pPr>
            <a:r>
              <a:rPr lang="en-IN" dirty="0"/>
              <a:t>class Subclass extends Superclass</a:t>
            </a:r>
          </a:p>
          <a:p>
            <a:pPr marL="457200" lvl="1" indent="0">
              <a:buNone/>
            </a:pPr>
            <a:r>
              <a:rPr lang="en-IN" dirty="0"/>
              <a:t>{</a:t>
            </a:r>
          </a:p>
          <a:p>
            <a:pPr marL="457200" lvl="1" indent="0">
              <a:buNone/>
            </a:pPr>
            <a:r>
              <a:rPr lang="en-IN" dirty="0"/>
              <a:t>  </a:t>
            </a:r>
            <a:r>
              <a:rPr lang="en-IN" dirty="0" err="1"/>
              <a:t>int</a:t>
            </a:r>
            <a:r>
              <a:rPr lang="en-IN" dirty="0"/>
              <a:t> </a:t>
            </a:r>
            <a:r>
              <a:rPr lang="en-IN" dirty="0" err="1"/>
              <a:t>num</a:t>
            </a:r>
            <a:r>
              <a:rPr lang="en-IN" dirty="0"/>
              <a:t> = 110;	// The same variable </a:t>
            </a:r>
            <a:r>
              <a:rPr lang="en-IN" dirty="0" err="1"/>
              <a:t>num</a:t>
            </a:r>
            <a:r>
              <a:rPr lang="en-IN" dirty="0"/>
              <a:t> is declared in superclass</a:t>
            </a:r>
          </a:p>
          <a:p>
            <a:pPr marL="457200" lvl="1" indent="0">
              <a:buNone/>
            </a:pPr>
            <a:r>
              <a:rPr lang="en-IN" dirty="0"/>
              <a:t>    void </a:t>
            </a:r>
            <a:r>
              <a:rPr lang="en-IN" dirty="0" err="1"/>
              <a:t>printNumber</a:t>
            </a:r>
            <a:r>
              <a:rPr lang="en-IN" dirty="0"/>
              <a:t>(){</a:t>
            </a:r>
          </a:p>
          <a:p>
            <a:pPr marL="457200" lvl="1" indent="0">
              <a:buNone/>
            </a:pPr>
            <a:r>
              <a:rPr lang="en-IN" dirty="0"/>
              <a:t>	</a:t>
            </a:r>
            <a:r>
              <a:rPr lang="en-IN" dirty="0" err="1"/>
              <a:t>System.out.println</a:t>
            </a:r>
            <a:r>
              <a:rPr lang="en-IN" dirty="0"/>
              <a:t>(</a:t>
            </a:r>
            <a:r>
              <a:rPr lang="en-IN" dirty="0" err="1"/>
              <a:t>num</a:t>
            </a:r>
            <a:r>
              <a:rPr lang="en-IN" dirty="0"/>
              <a:t>);</a:t>
            </a:r>
          </a:p>
          <a:p>
            <a:pPr marL="457200" lvl="1" indent="0">
              <a:buNone/>
            </a:pPr>
            <a:r>
              <a:rPr lang="en-IN" dirty="0"/>
              <a:t>    }</a:t>
            </a:r>
          </a:p>
          <a:p>
            <a:pPr marL="457200" lvl="1" indent="0">
              <a:buNone/>
            </a:pPr>
            <a:r>
              <a:rPr lang="en-IN" dirty="0"/>
              <a:t>    public static void main(String </a:t>
            </a:r>
            <a:r>
              <a:rPr lang="en-IN" dirty="0" err="1"/>
              <a:t>args</a:t>
            </a:r>
            <a:r>
              <a:rPr lang="en-IN" dirty="0"/>
              <a:t>[]){</a:t>
            </a:r>
          </a:p>
          <a:p>
            <a:pPr marL="457200" lvl="1" indent="0">
              <a:buNone/>
            </a:pPr>
            <a:r>
              <a:rPr lang="en-IN" dirty="0"/>
              <a:t>	Subclass </a:t>
            </a:r>
            <a:r>
              <a:rPr lang="en-IN" dirty="0" err="1"/>
              <a:t>subObj</a:t>
            </a:r>
            <a:r>
              <a:rPr lang="en-IN" dirty="0"/>
              <a:t>= new Subclass();</a:t>
            </a:r>
          </a:p>
          <a:p>
            <a:pPr marL="457200" lvl="1" indent="0">
              <a:buNone/>
            </a:pPr>
            <a:r>
              <a:rPr lang="en-IN" dirty="0"/>
              <a:t>	 </a:t>
            </a:r>
            <a:r>
              <a:rPr lang="en-IN" dirty="0" err="1"/>
              <a:t>subObj.printNumber</a:t>
            </a:r>
            <a:r>
              <a:rPr lang="en-IN" dirty="0"/>
              <a:t>();	//  110 </a:t>
            </a:r>
          </a:p>
          <a:p>
            <a:pPr marL="457200" lvl="1" indent="0">
              <a:buNone/>
            </a:pPr>
            <a:r>
              <a:rPr lang="en-IN" dirty="0"/>
              <a:t>    }</a:t>
            </a:r>
          </a:p>
          <a:p>
            <a:pPr marL="457200" lvl="1" indent="0">
              <a:buNone/>
            </a:pPr>
            <a:r>
              <a:rPr lang="en-IN" dirty="0"/>
              <a:t>}</a:t>
            </a:r>
          </a:p>
        </p:txBody>
      </p:sp>
    </p:spTree>
    <p:extLst>
      <p:ext uri="{BB962C8B-B14F-4D97-AF65-F5344CB8AC3E}">
        <p14:creationId xmlns:p14="http://schemas.microsoft.com/office/powerpoint/2010/main" val="3405989173"/>
      </p:ext>
    </p:extLst>
  </p:cSld>
  <p:clrMapOvr>
    <a:masterClrMapping/>
  </p:clrMapOvr>
</p:sld>
</file>

<file path=ppt/theme/theme1.xml><?xml version="1.0" encoding="utf-8"?>
<a:theme xmlns:a="http://schemas.openxmlformats.org/drawingml/2006/main" name="Office Theme">
  <a:themeElements>
    <a:clrScheme name="HCL_RBtC">
      <a:dk1>
        <a:srgbClr val="000000"/>
      </a:dk1>
      <a:lt1>
        <a:srgbClr val="FFFFFF"/>
      </a:lt1>
      <a:dk2>
        <a:srgbClr val="F17E00"/>
      </a:dk2>
      <a:lt2>
        <a:srgbClr val="0066B3"/>
      </a:lt2>
      <a:accent1>
        <a:srgbClr val="288CB4"/>
      </a:accent1>
      <a:accent2>
        <a:srgbClr val="F05A3C"/>
      </a:accent2>
      <a:accent3>
        <a:srgbClr val="28AAA0"/>
      </a:accent3>
      <a:accent4>
        <a:srgbClr val="FA9623"/>
      </a:accent4>
      <a:accent5>
        <a:srgbClr val="4BB4CD"/>
      </a:accent5>
      <a:accent6>
        <a:srgbClr val="7F3F98"/>
      </a:accent6>
      <a:hlink>
        <a:srgbClr val="0066FF"/>
      </a:hlink>
      <a:folHlink>
        <a:srgbClr val="FAB900"/>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9050">
          <a:solidFill>
            <a:srgbClr val="404040"/>
          </a:solidFill>
          <a:prstDash val="sysDot"/>
        </a:ln>
      </a:spPr>
      <a:bodyPr/>
      <a:lstStyle/>
      <a:style>
        <a:lnRef idx="2">
          <a:schemeClr val="accent1">
            <a:shade val="50000"/>
          </a:schemeClr>
        </a:lnRef>
        <a:fillRef idx="1">
          <a:schemeClr val="accent1"/>
        </a:fillRef>
        <a:effectRef idx="0">
          <a:schemeClr val="accent1"/>
        </a:effectRef>
        <a:fontRef idx="minor">
          <a:schemeClr val="lt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5_HCL Template">
  <a:themeElements>
    <a:clrScheme name="HCL_RBtC">
      <a:dk1>
        <a:srgbClr val="000000"/>
      </a:dk1>
      <a:lt1>
        <a:srgbClr val="FFFFFF"/>
      </a:lt1>
      <a:dk2>
        <a:srgbClr val="F58220"/>
      </a:dk2>
      <a:lt2>
        <a:srgbClr val="0066B3"/>
      </a:lt2>
      <a:accent1>
        <a:srgbClr val="C82323"/>
      </a:accent1>
      <a:accent2>
        <a:srgbClr val="993F98"/>
      </a:accent2>
      <a:accent3>
        <a:srgbClr val="00AFBE"/>
      </a:accent3>
      <a:accent4>
        <a:srgbClr val="46C8F5"/>
      </a:accent4>
      <a:accent5>
        <a:srgbClr val="CDDC0A"/>
      </a:accent5>
      <a:accent6>
        <a:srgbClr val="FAB914"/>
      </a:accent6>
      <a:hlink>
        <a:srgbClr val="0066FF"/>
      </a:hlink>
      <a:folHlink>
        <a:srgbClr val="FAB90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lnDef>
  </a:objectDefaults>
  <a:extraClrSchemeLst>
    <a:extraClrScheme>
      <a:clrScheme name="HCL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HCL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HCL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HCL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HCL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HCL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HCL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HCL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HCL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HCL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HCL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HCL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HCL Template">
  <a:themeElements>
    <a:clrScheme name="HCL_RBtC">
      <a:dk1>
        <a:srgbClr val="000000"/>
      </a:dk1>
      <a:lt1>
        <a:srgbClr val="FFFFFF"/>
      </a:lt1>
      <a:dk2>
        <a:srgbClr val="F17E00"/>
      </a:dk2>
      <a:lt2>
        <a:srgbClr val="0066B3"/>
      </a:lt2>
      <a:accent1>
        <a:srgbClr val="7297A9"/>
      </a:accent1>
      <a:accent2>
        <a:srgbClr val="78B97D"/>
      </a:accent2>
      <a:accent3>
        <a:srgbClr val="FAB900"/>
      </a:accent3>
      <a:accent4>
        <a:srgbClr val="4BB4CD"/>
      </a:accent4>
      <a:accent5>
        <a:srgbClr val="F26B39"/>
      </a:accent5>
      <a:accent6>
        <a:srgbClr val="00B5AD"/>
      </a:accent6>
      <a:hlink>
        <a:srgbClr val="0066FF"/>
      </a:hlink>
      <a:folHlink>
        <a:srgbClr val="FAB900"/>
      </a:folHlink>
    </a:clrScheme>
    <a:fontScheme name="HCL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lnDef>
  </a:objectDefaults>
  <a:extraClrSchemeLst>
    <a:extraClrScheme>
      <a:clrScheme name="HCL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HCL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HCL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HCL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HCL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HCL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HCL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HCL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HCL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HCL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HCL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HCL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HCL Template">
  <a:themeElements>
    <a:clrScheme name="HCL_RBTC">
      <a:dk1>
        <a:srgbClr val="000000"/>
      </a:dk1>
      <a:lt1>
        <a:srgbClr val="FFFFFF"/>
      </a:lt1>
      <a:dk2>
        <a:srgbClr val="000000"/>
      </a:dk2>
      <a:lt2>
        <a:srgbClr val="FFFFFF"/>
      </a:lt2>
      <a:accent1>
        <a:srgbClr val="0066B3"/>
      </a:accent1>
      <a:accent2>
        <a:srgbClr val="F58220"/>
      </a:accent2>
      <a:accent3>
        <a:srgbClr val="4D4D4D"/>
      </a:accent3>
      <a:accent4>
        <a:srgbClr val="4BB4CD"/>
      </a:accent4>
      <a:accent5>
        <a:srgbClr val="919B3C"/>
      </a:accent5>
      <a:accent6>
        <a:srgbClr val="78B97D"/>
      </a:accent6>
      <a:hlink>
        <a:srgbClr val="000000"/>
      </a:hlink>
      <a:folHlink>
        <a:srgbClr val="0066B3"/>
      </a:folHlink>
    </a:clrScheme>
    <a:fontScheme name="HCL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lnDef>
  </a:objectDefaults>
  <a:extraClrSchemeLst>
    <a:extraClrScheme>
      <a:clrScheme name="HCL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HCL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HCL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HCL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HCL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HCL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HCL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HCL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HCL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HCL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HCL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HCL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HCL_RBtC">
    <a:dk1>
      <a:srgbClr val="000000"/>
    </a:dk1>
    <a:lt1>
      <a:srgbClr val="FFFFFF"/>
    </a:lt1>
    <a:dk2>
      <a:srgbClr val="F17E00"/>
    </a:dk2>
    <a:lt2>
      <a:srgbClr val="0066B3"/>
    </a:lt2>
    <a:accent1>
      <a:srgbClr val="288CB4"/>
    </a:accent1>
    <a:accent2>
      <a:srgbClr val="F05A3C"/>
    </a:accent2>
    <a:accent3>
      <a:srgbClr val="28AAA0"/>
    </a:accent3>
    <a:accent4>
      <a:srgbClr val="FA9623"/>
    </a:accent4>
    <a:accent5>
      <a:srgbClr val="4BB4CD"/>
    </a:accent5>
    <a:accent6>
      <a:srgbClr val="7F3F98"/>
    </a:accent6>
    <a:hlink>
      <a:srgbClr val="0066FF"/>
    </a:hlink>
    <a:folHlink>
      <a:srgbClr val="FAB9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74AF93BD0EC84EA6A549CA4A6EC283" ma:contentTypeVersion="11" ma:contentTypeDescription="Create a new document." ma:contentTypeScope="" ma:versionID="078e3ac913a2b7dbd589d80b99b61ed6">
  <xsd:schema xmlns:xsd="http://www.w3.org/2001/XMLSchema" xmlns:xs="http://www.w3.org/2001/XMLSchema" xmlns:p="http://schemas.microsoft.com/office/2006/metadata/properties" xmlns:ns2="6907db24-4a3f-4aee-b534-c563ad9e0bb0" xmlns:ns3="1db86307-c299-4550-8338-a812d441b939" targetNamespace="http://schemas.microsoft.com/office/2006/metadata/properties" ma:root="true" ma:fieldsID="9612e91c9c549d8dc70a4a9e443570f9" ns2:_="" ns3:_="">
    <xsd:import namespace="6907db24-4a3f-4aee-b534-c563ad9e0bb0"/>
    <xsd:import namespace="1db86307-c299-4550-8338-a812d441b93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07db24-4a3f-4aee-b534-c563ad9e0b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b86307-c299-4550-8338-a812d441b939"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14456AD-3DF5-42B7-9CCA-D4829F8098F4}"/>
</file>

<file path=customXml/itemProps2.xml><?xml version="1.0" encoding="utf-8"?>
<ds:datastoreItem xmlns:ds="http://schemas.openxmlformats.org/officeDocument/2006/customXml" ds:itemID="{21631FA0-73BD-4042-AD86-5BB2C7BF8F2D}">
  <ds:schemaRefs>
    <ds:schemaRef ds:uri="http://schemas.microsoft.com/sharepoint/v3/contenttype/forms"/>
  </ds:schemaRefs>
</ds:datastoreItem>
</file>

<file path=customXml/itemProps3.xml><?xml version="1.0" encoding="utf-8"?>
<ds:datastoreItem xmlns:ds="http://schemas.openxmlformats.org/officeDocument/2006/customXml" ds:itemID="{8DB56803-38E9-4488-A01E-B31F5AD07450}">
  <ds:schemaRefs>
    <ds:schemaRef ds:uri="http://schemas.microsoft.com/office/infopath/2007/PartnerControls"/>
    <ds:schemaRef ds:uri="0d5316b6-4ab9-4630-bb19-54590b21769a"/>
    <ds:schemaRef ds:uri="http://www.w3.org/XML/1998/namespace"/>
    <ds:schemaRef ds:uri="http://purl.org/dc/terms/"/>
    <ds:schemaRef ds:uri="http://purl.org/dc/dcmitype/"/>
    <ds:schemaRef ds:uri="http://purl.org/dc/elements/1.1/"/>
    <ds:schemaRef ds:uri="http://schemas.microsoft.com/office/2006/documentManagement/types"/>
    <ds:schemaRef ds:uri="http://schemas.openxmlformats.org/package/2006/metadata/core-properties"/>
    <ds:schemaRef ds:uri="http://schemas.microsoft.com/sharepoint/v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Default Theme</Template>
  <TotalTime>0</TotalTime>
  <Words>2227</Words>
  <Application>Microsoft Office PowerPoint</Application>
  <PresentationFormat>Widescreen</PresentationFormat>
  <Paragraphs>462</Paragraphs>
  <Slides>52</Slides>
  <Notes>0</Notes>
  <HiddenSlides>0</HiddenSlides>
  <MMClips>0</MMClips>
  <ScaleCrop>false</ScaleCrop>
  <HeadingPairs>
    <vt:vector size="4" baseType="variant">
      <vt:variant>
        <vt:lpstr>Theme</vt:lpstr>
      </vt:variant>
      <vt:variant>
        <vt:i4>4</vt:i4>
      </vt:variant>
      <vt:variant>
        <vt:lpstr>Slide Titles</vt:lpstr>
      </vt:variant>
      <vt:variant>
        <vt:i4>52</vt:i4>
      </vt:variant>
    </vt:vector>
  </HeadingPairs>
  <TitlesOfParts>
    <vt:vector size="56" baseType="lpstr">
      <vt:lpstr>Office Theme</vt:lpstr>
      <vt:lpstr>15_HCL Template</vt:lpstr>
      <vt:lpstr>1_HCL Template</vt:lpstr>
      <vt:lpstr>2_HCL Template</vt:lpstr>
      <vt:lpstr>PowerPoint Presentation</vt:lpstr>
      <vt:lpstr>Agenda</vt:lpstr>
      <vt:lpstr>Prerequisites</vt:lpstr>
      <vt:lpstr>Inheritance</vt:lpstr>
      <vt:lpstr>Inheritance</vt:lpstr>
      <vt:lpstr>Types of inheritance in java</vt:lpstr>
      <vt:lpstr>Inheritance example </vt:lpstr>
      <vt:lpstr>Super Keyword</vt:lpstr>
      <vt:lpstr>Demo</vt:lpstr>
      <vt:lpstr>Accessing variable of parent class</vt:lpstr>
      <vt:lpstr>super keyword to invoke constructor of parent class</vt:lpstr>
      <vt:lpstr>super keyword in case of method overriding</vt:lpstr>
      <vt:lpstr>super keyword in case of method overriding</vt:lpstr>
      <vt:lpstr>Conversion and casting</vt:lpstr>
      <vt:lpstr>protected access modifier</vt:lpstr>
      <vt:lpstr>Protected  - demo</vt:lpstr>
      <vt:lpstr>Why multiple inheritance is not supported in java?</vt:lpstr>
      <vt:lpstr>polymorphism</vt:lpstr>
      <vt:lpstr>Runtime Polymorphism in Java</vt:lpstr>
      <vt:lpstr>Types of Polymorphism</vt:lpstr>
      <vt:lpstr>Method Overloading</vt:lpstr>
      <vt:lpstr>Example for Method Overloading</vt:lpstr>
      <vt:lpstr>Constructor Overloading</vt:lpstr>
      <vt:lpstr>Example</vt:lpstr>
      <vt:lpstr>Method Overriding</vt:lpstr>
      <vt:lpstr>Real example of Java Method Overriding</vt:lpstr>
      <vt:lpstr>Method Overriding       cont.</vt:lpstr>
      <vt:lpstr>Method Overriding       cont.</vt:lpstr>
      <vt:lpstr>Dynamic Method Dispatch</vt:lpstr>
      <vt:lpstr>Dynamic Method Dispatch      cont.</vt:lpstr>
      <vt:lpstr>@Override</vt:lpstr>
      <vt:lpstr>Covariant return types in Java</vt:lpstr>
      <vt:lpstr>Can we overload static methods?</vt:lpstr>
      <vt:lpstr>abstract classes</vt:lpstr>
      <vt:lpstr>abstract classes</vt:lpstr>
      <vt:lpstr>Abstract Class Example</vt:lpstr>
      <vt:lpstr>Abstract Class Example</vt:lpstr>
      <vt:lpstr>Abstract Class Example</vt:lpstr>
      <vt:lpstr>Object class in Java</vt:lpstr>
      <vt:lpstr>Methods of Object class</vt:lpstr>
      <vt:lpstr>Interface</vt:lpstr>
      <vt:lpstr>Interface</vt:lpstr>
      <vt:lpstr>Interface Example        Cont.</vt:lpstr>
      <vt:lpstr>Multiple inheritance</vt:lpstr>
      <vt:lpstr>Marker interfaces</vt:lpstr>
      <vt:lpstr>Java 8 Default Method in Interface</vt:lpstr>
      <vt:lpstr>Difference between abstract class and interface</vt:lpstr>
      <vt:lpstr>Inner Classes</vt:lpstr>
      <vt:lpstr>Inner Classes</vt:lpstr>
      <vt:lpstr>Inner Classes</vt:lpstr>
      <vt:lpstr>References &amp; Further Studies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4 Core java freshers</dc:title>
  <dc:creator/>
  <cp:lastModifiedBy/>
  <cp:revision>9</cp:revision>
  <dcterms:created xsi:type="dcterms:W3CDTF">2017-01-06T18:48:18Z</dcterms:created>
  <dcterms:modified xsi:type="dcterms:W3CDTF">2021-04-30T17:38:10Z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0x0101008674AF93BD0EC84EA6A549CA4A6EC283</vt:lpwstr>
  </property>
  <property fmtid="{D5CDD505-2E9C-101B-9397-08002B2CF9AE}" pid="3" name="TitusGUID">
    <vt:lpwstr>ecad38c5-628d-4209-8cf5-cf7d9580fad1</vt:lpwstr>
  </property>
  <property fmtid="{D5CDD505-2E9C-101B-9397-08002B2CF9AE}" pid="4" name="HCLClassification">
    <vt:lpwstr>HCL_Cla5s_Publ1c</vt:lpwstr>
  </property>
  <property fmtid="{D5CDD505-2E9C-101B-9397-08002B2CF9AE}" pid="5" name="HCL_Cla5s_D6">
    <vt:lpwstr>False</vt:lpwstr>
  </property>
</Properties>
</file>

<file path=docProps/thumbnail.jpeg>
</file>